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56" r:id="rId2"/>
    <p:sldId id="259" r:id="rId3"/>
    <p:sldId id="261" r:id="rId4"/>
    <p:sldId id="266" r:id="rId5"/>
    <p:sldId id="265" r:id="rId6"/>
    <p:sldId id="273" r:id="rId7"/>
    <p:sldId id="280" r:id="rId8"/>
    <p:sldId id="274" r:id="rId9"/>
    <p:sldId id="272" r:id="rId10"/>
    <p:sldId id="269" r:id="rId11"/>
    <p:sldId id="278" r:id="rId12"/>
    <p:sldId id="279" r:id="rId13"/>
    <p:sldId id="275" r:id="rId14"/>
    <p:sldId id="276" r:id="rId15"/>
    <p:sldId id="277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84"/>
    <a:srgbClr val="A5A6A5"/>
    <a:srgbClr val="042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7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D50FFD-8FBD-498A-8582-A8FDA7228F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87C986E-1864-45CD-AA43-5224F7AC2D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>
              <a:latin typeface="Abadi Extra Light" panose="020B0204020104020204" pitchFamily="34" charset="0"/>
            </a:rPr>
            <a:t>Teoría</a:t>
          </a:r>
          <a:r>
            <a:rPr lang="en-US" cap="none" dirty="0">
              <a:latin typeface="Abadi Extra Light" panose="020B0204020104020204" pitchFamily="34" charset="0"/>
            </a:rPr>
            <a:t> y </a:t>
          </a:r>
          <a:r>
            <a:rPr lang="en-US" cap="none" dirty="0" err="1">
              <a:latin typeface="Abadi Extra Light" panose="020B0204020104020204" pitchFamily="34" charset="0"/>
            </a:rPr>
            <a:t>práctica</a:t>
          </a:r>
          <a:endParaRPr lang="en-US" cap="none" dirty="0">
            <a:latin typeface="Abadi Extra Light" panose="020B0204020104020204" pitchFamily="34" charset="0"/>
          </a:endParaRPr>
        </a:p>
      </dgm:t>
    </dgm:pt>
    <dgm:pt modelId="{1B45BD73-9561-45C8-A42A-4CFADBE28C78}" type="parTrans" cxnId="{FED8FD6C-E0C0-4DB8-BA05-AF2CE5309282}">
      <dgm:prSet/>
      <dgm:spPr/>
      <dgm:t>
        <a:bodyPr/>
        <a:lstStyle/>
        <a:p>
          <a:endParaRPr lang="en-US"/>
        </a:p>
      </dgm:t>
    </dgm:pt>
    <dgm:pt modelId="{AE28E3B2-FDFD-4221-A0EA-487493347EA0}" type="sibTrans" cxnId="{FED8FD6C-E0C0-4DB8-BA05-AF2CE5309282}">
      <dgm:prSet/>
      <dgm:spPr/>
      <dgm:t>
        <a:bodyPr/>
        <a:lstStyle/>
        <a:p>
          <a:endParaRPr lang="en-US"/>
        </a:p>
      </dgm:t>
    </dgm:pt>
    <dgm:pt modelId="{0CF65D6B-D6A4-4A66-905D-88E1625DAD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 err="1">
              <a:latin typeface="Abadi Extra Light" panose="020B0204020104020204" pitchFamily="34" charset="0"/>
            </a:rPr>
            <a:t>Experiencia</a:t>
          </a:r>
          <a:r>
            <a:rPr lang="en-US" cap="none" dirty="0">
              <a:latin typeface="Abadi Extra Light" panose="020B0204020104020204" pitchFamily="34" charset="0"/>
            </a:rPr>
            <a:t> </a:t>
          </a:r>
          <a:r>
            <a:rPr lang="en-US" cap="none" dirty="0" err="1">
              <a:latin typeface="Abadi Extra Light" panose="020B0204020104020204" pitchFamily="34" charset="0"/>
            </a:rPr>
            <a:t>en</a:t>
          </a:r>
          <a:r>
            <a:rPr lang="en-US" cap="none" dirty="0">
              <a:latin typeface="Abadi Extra Light" panose="020B0204020104020204" pitchFamily="34" charset="0"/>
            </a:rPr>
            <a:t> </a:t>
          </a:r>
          <a:r>
            <a:rPr lang="en-US" cap="none" dirty="0" err="1">
              <a:latin typeface="Abadi Extra Light" panose="020B0204020104020204" pitchFamily="34" charset="0"/>
            </a:rPr>
            <a:t>Ciencia</a:t>
          </a:r>
          <a:r>
            <a:rPr lang="en-US" cap="none" dirty="0">
              <a:latin typeface="Abadi Extra Light" panose="020B0204020104020204" pitchFamily="34" charset="0"/>
            </a:rPr>
            <a:t> de la </a:t>
          </a:r>
          <a:r>
            <a:rPr lang="en-US" cap="none" dirty="0" err="1">
              <a:latin typeface="Abadi Extra Light" panose="020B0204020104020204" pitchFamily="34" charset="0"/>
            </a:rPr>
            <a:t>Computación</a:t>
          </a:r>
          <a:endParaRPr lang="en-US" cap="none" dirty="0">
            <a:latin typeface="Abadi Extra Light" panose="020B0204020104020204" pitchFamily="34" charset="0"/>
          </a:endParaRPr>
        </a:p>
      </dgm:t>
    </dgm:pt>
    <dgm:pt modelId="{2B771603-F401-45A9-9D32-8F3F93965203}" type="parTrans" cxnId="{C50AAABF-67F7-499B-8F31-C79CB15EA6FA}">
      <dgm:prSet/>
      <dgm:spPr/>
      <dgm:t>
        <a:bodyPr/>
        <a:lstStyle/>
        <a:p>
          <a:endParaRPr lang="en-US"/>
        </a:p>
      </dgm:t>
    </dgm:pt>
    <dgm:pt modelId="{751A0CA3-FA86-46D9-8C35-D59E5412A890}" type="sibTrans" cxnId="{C50AAABF-67F7-499B-8F31-C79CB15EA6FA}">
      <dgm:prSet/>
      <dgm:spPr/>
      <dgm:t>
        <a:bodyPr/>
        <a:lstStyle/>
        <a:p>
          <a:endParaRPr lang="en-US"/>
        </a:p>
      </dgm:t>
    </dgm:pt>
    <dgm:pt modelId="{C4CD0B13-3C56-49AD-BF52-B6EB07771D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cap="none" dirty="0">
              <a:latin typeface="Abadi Extra Light" panose="020B0204020104020204" pitchFamily="34" charset="0"/>
            </a:rPr>
            <a:t>Problema de la vida real</a:t>
          </a:r>
          <a:endParaRPr lang="en-US" cap="none" dirty="0">
            <a:latin typeface="Abadi Extra Light" panose="020B0204020104020204" pitchFamily="34" charset="0"/>
          </a:endParaRPr>
        </a:p>
      </dgm:t>
    </dgm:pt>
    <dgm:pt modelId="{E3173008-1A5D-47A4-BD2F-3B13278D5264}" type="parTrans" cxnId="{E772D580-97C2-427B-91E5-2A540ADB4B17}">
      <dgm:prSet/>
      <dgm:spPr/>
      <dgm:t>
        <a:bodyPr/>
        <a:lstStyle/>
        <a:p>
          <a:endParaRPr lang="en-US"/>
        </a:p>
      </dgm:t>
    </dgm:pt>
    <dgm:pt modelId="{57B216FF-9398-4D9C-9A6B-F132429AC0E8}" type="sibTrans" cxnId="{E772D580-97C2-427B-91E5-2A540ADB4B17}">
      <dgm:prSet/>
      <dgm:spPr/>
      <dgm:t>
        <a:bodyPr/>
        <a:lstStyle/>
        <a:p>
          <a:endParaRPr lang="en-US"/>
        </a:p>
      </dgm:t>
    </dgm:pt>
    <dgm:pt modelId="{4D338781-D29C-41F8-A6D9-819FDD921BDD}" type="pres">
      <dgm:prSet presAssocID="{B3D50FFD-8FBD-498A-8582-A8FDA7228F3A}" presName="root" presStyleCnt="0">
        <dgm:presLayoutVars>
          <dgm:dir/>
          <dgm:resizeHandles val="exact"/>
        </dgm:presLayoutVars>
      </dgm:prSet>
      <dgm:spPr/>
    </dgm:pt>
    <dgm:pt modelId="{2ADA3FBE-912A-4C5C-89B7-2085F4DF76C4}" type="pres">
      <dgm:prSet presAssocID="{987C986E-1864-45CD-AA43-5224F7AC2D75}" presName="compNode" presStyleCnt="0"/>
      <dgm:spPr/>
    </dgm:pt>
    <dgm:pt modelId="{35A49230-6BD1-4689-A48A-5045580C1E95}" type="pres">
      <dgm:prSet presAssocID="{987C986E-1864-45CD-AA43-5224F7AC2D75}" presName="iconBgRect" presStyleLbl="bgShp" presStyleIdx="0" presStyleCnt="3"/>
      <dgm:spPr/>
    </dgm:pt>
    <dgm:pt modelId="{F510DA7D-C895-48AF-955C-18AEC55D5096}" type="pres">
      <dgm:prSet presAssocID="{987C986E-1864-45CD-AA43-5224F7AC2D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514EDAB-0A15-4F53-AEA7-8B8B7D713AF5}" type="pres">
      <dgm:prSet presAssocID="{987C986E-1864-45CD-AA43-5224F7AC2D75}" presName="spaceRect" presStyleCnt="0"/>
      <dgm:spPr/>
    </dgm:pt>
    <dgm:pt modelId="{6E951CE6-E9D9-47D1-9AE7-D4D70F0ECB32}" type="pres">
      <dgm:prSet presAssocID="{987C986E-1864-45CD-AA43-5224F7AC2D75}" presName="textRect" presStyleLbl="revTx" presStyleIdx="0" presStyleCnt="3">
        <dgm:presLayoutVars>
          <dgm:chMax val="1"/>
          <dgm:chPref val="1"/>
        </dgm:presLayoutVars>
      </dgm:prSet>
      <dgm:spPr/>
    </dgm:pt>
    <dgm:pt modelId="{5CA9F4F1-75D3-44C2-AEDD-9DA0A3CB61E7}" type="pres">
      <dgm:prSet presAssocID="{AE28E3B2-FDFD-4221-A0EA-487493347EA0}" presName="sibTrans" presStyleCnt="0"/>
      <dgm:spPr/>
    </dgm:pt>
    <dgm:pt modelId="{1B24EE57-B7FF-47AC-A9C2-020A390B1EA4}" type="pres">
      <dgm:prSet presAssocID="{0CF65D6B-D6A4-4A66-905D-88E1625DADDC}" presName="compNode" presStyleCnt="0"/>
      <dgm:spPr/>
    </dgm:pt>
    <dgm:pt modelId="{CD558DB9-3FE9-4407-B518-BCE3A6D77174}" type="pres">
      <dgm:prSet presAssocID="{0CF65D6B-D6A4-4A66-905D-88E1625DADDC}" presName="iconBgRect" presStyleLbl="bgShp" presStyleIdx="1" presStyleCnt="3"/>
      <dgm:spPr/>
    </dgm:pt>
    <dgm:pt modelId="{6ACDBF21-ACFE-46D2-8982-2A2D95FAC3B0}" type="pres">
      <dgm:prSet presAssocID="{0CF65D6B-D6A4-4A66-905D-88E1625DAD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BE00104-2906-4A9E-9A66-6E1AD69244D7}" type="pres">
      <dgm:prSet presAssocID="{0CF65D6B-D6A4-4A66-905D-88E1625DADDC}" presName="spaceRect" presStyleCnt="0"/>
      <dgm:spPr/>
    </dgm:pt>
    <dgm:pt modelId="{8886F5F5-53C4-4479-A747-B73C1BD6C3E8}" type="pres">
      <dgm:prSet presAssocID="{0CF65D6B-D6A4-4A66-905D-88E1625DADDC}" presName="textRect" presStyleLbl="revTx" presStyleIdx="1" presStyleCnt="3">
        <dgm:presLayoutVars>
          <dgm:chMax val="1"/>
          <dgm:chPref val="1"/>
        </dgm:presLayoutVars>
      </dgm:prSet>
      <dgm:spPr/>
    </dgm:pt>
    <dgm:pt modelId="{C2423A0C-AB72-4799-818C-0CF67FB67DE7}" type="pres">
      <dgm:prSet presAssocID="{751A0CA3-FA86-46D9-8C35-D59E5412A890}" presName="sibTrans" presStyleCnt="0"/>
      <dgm:spPr/>
    </dgm:pt>
    <dgm:pt modelId="{85026428-4678-44DA-85B1-2483356FF32D}" type="pres">
      <dgm:prSet presAssocID="{C4CD0B13-3C56-49AD-BF52-B6EB07771D94}" presName="compNode" presStyleCnt="0"/>
      <dgm:spPr/>
    </dgm:pt>
    <dgm:pt modelId="{79503F4C-56F5-47BB-8F11-B5702C770341}" type="pres">
      <dgm:prSet presAssocID="{C4CD0B13-3C56-49AD-BF52-B6EB07771D94}" presName="iconBgRect" presStyleLbl="bgShp" presStyleIdx="2" presStyleCnt="3"/>
      <dgm:spPr/>
    </dgm:pt>
    <dgm:pt modelId="{4B339B32-2082-44DC-8D13-D06EB24B3A47}" type="pres">
      <dgm:prSet presAssocID="{C4CD0B13-3C56-49AD-BF52-B6EB07771D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AAE0542-510E-4F6F-A8C2-4D9BD39E7CEE}" type="pres">
      <dgm:prSet presAssocID="{C4CD0B13-3C56-49AD-BF52-B6EB07771D94}" presName="spaceRect" presStyleCnt="0"/>
      <dgm:spPr/>
    </dgm:pt>
    <dgm:pt modelId="{4DC38921-1E6A-4AA7-A04D-B835F831DAAC}" type="pres">
      <dgm:prSet presAssocID="{C4CD0B13-3C56-49AD-BF52-B6EB07771D9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E04C04-768E-408D-A067-2D4C359F2C20}" type="presOf" srcId="{987C986E-1864-45CD-AA43-5224F7AC2D75}" destId="{6E951CE6-E9D9-47D1-9AE7-D4D70F0ECB32}" srcOrd="0" destOrd="0" presId="urn:microsoft.com/office/officeart/2018/5/layout/IconCircleLabelList"/>
    <dgm:cxn modelId="{FED8FD6C-E0C0-4DB8-BA05-AF2CE5309282}" srcId="{B3D50FFD-8FBD-498A-8582-A8FDA7228F3A}" destId="{987C986E-1864-45CD-AA43-5224F7AC2D75}" srcOrd="0" destOrd="0" parTransId="{1B45BD73-9561-45C8-A42A-4CFADBE28C78}" sibTransId="{AE28E3B2-FDFD-4221-A0EA-487493347EA0}"/>
    <dgm:cxn modelId="{B72DDB6F-537B-4352-94B1-7BA46CB083F9}" type="presOf" srcId="{C4CD0B13-3C56-49AD-BF52-B6EB07771D94}" destId="{4DC38921-1E6A-4AA7-A04D-B835F831DAAC}" srcOrd="0" destOrd="0" presId="urn:microsoft.com/office/officeart/2018/5/layout/IconCircleLabelList"/>
    <dgm:cxn modelId="{BE22DF75-343E-4D72-A7AE-3A2A0361BB97}" type="presOf" srcId="{0CF65D6B-D6A4-4A66-905D-88E1625DADDC}" destId="{8886F5F5-53C4-4479-A747-B73C1BD6C3E8}" srcOrd="0" destOrd="0" presId="urn:microsoft.com/office/officeart/2018/5/layout/IconCircleLabelList"/>
    <dgm:cxn modelId="{E772D580-97C2-427B-91E5-2A540ADB4B17}" srcId="{B3D50FFD-8FBD-498A-8582-A8FDA7228F3A}" destId="{C4CD0B13-3C56-49AD-BF52-B6EB07771D94}" srcOrd="2" destOrd="0" parTransId="{E3173008-1A5D-47A4-BD2F-3B13278D5264}" sibTransId="{57B216FF-9398-4D9C-9A6B-F132429AC0E8}"/>
    <dgm:cxn modelId="{C50AAABF-67F7-499B-8F31-C79CB15EA6FA}" srcId="{B3D50FFD-8FBD-498A-8582-A8FDA7228F3A}" destId="{0CF65D6B-D6A4-4A66-905D-88E1625DADDC}" srcOrd="1" destOrd="0" parTransId="{2B771603-F401-45A9-9D32-8F3F93965203}" sibTransId="{751A0CA3-FA86-46D9-8C35-D59E5412A890}"/>
    <dgm:cxn modelId="{3F3D52F2-5D81-4814-8C99-1209C28919BC}" type="presOf" srcId="{B3D50FFD-8FBD-498A-8582-A8FDA7228F3A}" destId="{4D338781-D29C-41F8-A6D9-819FDD921BDD}" srcOrd="0" destOrd="0" presId="urn:microsoft.com/office/officeart/2018/5/layout/IconCircleLabelList"/>
    <dgm:cxn modelId="{937F8BA1-B211-4341-AEAC-33354A064948}" type="presParOf" srcId="{4D338781-D29C-41F8-A6D9-819FDD921BDD}" destId="{2ADA3FBE-912A-4C5C-89B7-2085F4DF76C4}" srcOrd="0" destOrd="0" presId="urn:microsoft.com/office/officeart/2018/5/layout/IconCircleLabelList"/>
    <dgm:cxn modelId="{086D7DA6-90E3-4264-9B2C-6C9D67DCB0BC}" type="presParOf" srcId="{2ADA3FBE-912A-4C5C-89B7-2085F4DF76C4}" destId="{35A49230-6BD1-4689-A48A-5045580C1E95}" srcOrd="0" destOrd="0" presId="urn:microsoft.com/office/officeart/2018/5/layout/IconCircleLabelList"/>
    <dgm:cxn modelId="{B39C8FCC-F11A-46E9-B67C-5B7B8F66D163}" type="presParOf" srcId="{2ADA3FBE-912A-4C5C-89B7-2085F4DF76C4}" destId="{F510DA7D-C895-48AF-955C-18AEC55D5096}" srcOrd="1" destOrd="0" presId="urn:microsoft.com/office/officeart/2018/5/layout/IconCircleLabelList"/>
    <dgm:cxn modelId="{88FC9C14-C29E-404F-8F49-FFA3F4C3F8DC}" type="presParOf" srcId="{2ADA3FBE-912A-4C5C-89B7-2085F4DF76C4}" destId="{6514EDAB-0A15-4F53-AEA7-8B8B7D713AF5}" srcOrd="2" destOrd="0" presId="urn:microsoft.com/office/officeart/2018/5/layout/IconCircleLabelList"/>
    <dgm:cxn modelId="{CBC6425F-CB19-4A52-A312-9C6742A298DB}" type="presParOf" srcId="{2ADA3FBE-912A-4C5C-89B7-2085F4DF76C4}" destId="{6E951CE6-E9D9-47D1-9AE7-D4D70F0ECB32}" srcOrd="3" destOrd="0" presId="urn:microsoft.com/office/officeart/2018/5/layout/IconCircleLabelList"/>
    <dgm:cxn modelId="{6522A5E1-3FF8-4877-95F2-92407C018D62}" type="presParOf" srcId="{4D338781-D29C-41F8-A6D9-819FDD921BDD}" destId="{5CA9F4F1-75D3-44C2-AEDD-9DA0A3CB61E7}" srcOrd="1" destOrd="0" presId="urn:microsoft.com/office/officeart/2018/5/layout/IconCircleLabelList"/>
    <dgm:cxn modelId="{43706822-E8D4-404C-B7B9-BF39D27A3967}" type="presParOf" srcId="{4D338781-D29C-41F8-A6D9-819FDD921BDD}" destId="{1B24EE57-B7FF-47AC-A9C2-020A390B1EA4}" srcOrd="2" destOrd="0" presId="urn:microsoft.com/office/officeart/2018/5/layout/IconCircleLabelList"/>
    <dgm:cxn modelId="{1F40C2D9-AA56-4A43-AF6B-4CFA13E75AB6}" type="presParOf" srcId="{1B24EE57-B7FF-47AC-A9C2-020A390B1EA4}" destId="{CD558DB9-3FE9-4407-B518-BCE3A6D77174}" srcOrd="0" destOrd="0" presId="urn:microsoft.com/office/officeart/2018/5/layout/IconCircleLabelList"/>
    <dgm:cxn modelId="{78D2DE5B-3676-4961-B6CF-ECA8D3DAD736}" type="presParOf" srcId="{1B24EE57-B7FF-47AC-A9C2-020A390B1EA4}" destId="{6ACDBF21-ACFE-46D2-8982-2A2D95FAC3B0}" srcOrd="1" destOrd="0" presId="urn:microsoft.com/office/officeart/2018/5/layout/IconCircleLabelList"/>
    <dgm:cxn modelId="{A344FFFA-3B14-4FF4-94E3-00A9B81F849B}" type="presParOf" srcId="{1B24EE57-B7FF-47AC-A9C2-020A390B1EA4}" destId="{ABE00104-2906-4A9E-9A66-6E1AD69244D7}" srcOrd="2" destOrd="0" presId="urn:microsoft.com/office/officeart/2018/5/layout/IconCircleLabelList"/>
    <dgm:cxn modelId="{AFBC4309-A43F-4C2A-A8C5-59CCEB405183}" type="presParOf" srcId="{1B24EE57-B7FF-47AC-A9C2-020A390B1EA4}" destId="{8886F5F5-53C4-4479-A747-B73C1BD6C3E8}" srcOrd="3" destOrd="0" presId="urn:microsoft.com/office/officeart/2018/5/layout/IconCircleLabelList"/>
    <dgm:cxn modelId="{497B5F04-6B87-4595-B645-0F3BC9DDEAF0}" type="presParOf" srcId="{4D338781-D29C-41F8-A6D9-819FDD921BDD}" destId="{C2423A0C-AB72-4799-818C-0CF67FB67DE7}" srcOrd="3" destOrd="0" presId="urn:microsoft.com/office/officeart/2018/5/layout/IconCircleLabelList"/>
    <dgm:cxn modelId="{FA43497E-F04D-4E31-9779-53C6501C576E}" type="presParOf" srcId="{4D338781-D29C-41F8-A6D9-819FDD921BDD}" destId="{85026428-4678-44DA-85B1-2483356FF32D}" srcOrd="4" destOrd="0" presId="urn:microsoft.com/office/officeart/2018/5/layout/IconCircleLabelList"/>
    <dgm:cxn modelId="{80F12E9D-443F-448F-97BA-62FC742C1FE0}" type="presParOf" srcId="{85026428-4678-44DA-85B1-2483356FF32D}" destId="{79503F4C-56F5-47BB-8F11-B5702C770341}" srcOrd="0" destOrd="0" presId="urn:microsoft.com/office/officeart/2018/5/layout/IconCircleLabelList"/>
    <dgm:cxn modelId="{4CA63018-723A-4919-B4E8-E36D59C84C69}" type="presParOf" srcId="{85026428-4678-44DA-85B1-2483356FF32D}" destId="{4B339B32-2082-44DC-8D13-D06EB24B3A47}" srcOrd="1" destOrd="0" presId="urn:microsoft.com/office/officeart/2018/5/layout/IconCircleLabelList"/>
    <dgm:cxn modelId="{2A0FB160-051C-425E-8BCE-321E0EBB274D}" type="presParOf" srcId="{85026428-4678-44DA-85B1-2483356FF32D}" destId="{3AAE0542-510E-4F6F-A8C2-4D9BD39E7CEE}" srcOrd="2" destOrd="0" presId="urn:microsoft.com/office/officeart/2018/5/layout/IconCircleLabelList"/>
    <dgm:cxn modelId="{46989AE0-1537-4C31-8AAD-10DC4DF48B62}" type="presParOf" srcId="{85026428-4678-44DA-85B1-2483356FF32D}" destId="{4DC38921-1E6A-4AA7-A04D-B835F831DAA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75A7E3-903E-4E18-826D-D38BD9C9354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71C179E-27EA-4A4F-8943-81A680C2B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badi Extra Light" panose="020B0204020104020204" pitchFamily="34" charset="0"/>
            </a:rPr>
            <a:t>Control de </a:t>
          </a:r>
          <a:r>
            <a:rPr lang="en-US" dirty="0" err="1">
              <a:latin typeface="Abadi Extra Light" panose="020B0204020104020204" pitchFamily="34" charset="0"/>
            </a:rPr>
            <a:t>lectura</a:t>
          </a:r>
          <a:r>
            <a:rPr lang="en-US" dirty="0">
              <a:latin typeface="Abadi Extra Light" panose="020B0204020104020204" pitchFamily="34" charset="0"/>
            </a:rPr>
            <a:t> de  papers/</a:t>
          </a:r>
          <a:r>
            <a:rPr lang="en-US" dirty="0" err="1">
              <a:latin typeface="Abadi Extra Light" panose="020B0204020104020204" pitchFamily="34" charset="0"/>
            </a:rPr>
            <a:t>libro</a:t>
          </a:r>
          <a:r>
            <a:rPr lang="en-US" dirty="0">
              <a:latin typeface="Abadi Extra Light" panose="020B0204020104020204" pitchFamily="34" charset="0"/>
            </a:rPr>
            <a:t> (40%)</a:t>
          </a:r>
        </a:p>
      </dgm:t>
    </dgm:pt>
    <dgm:pt modelId="{9C39CBB0-C701-471E-8F5C-3B79101B3B4D}" type="parTrans" cxnId="{E04CA88C-B422-46A1-8CDD-F81C38019D29}">
      <dgm:prSet/>
      <dgm:spPr/>
      <dgm:t>
        <a:bodyPr/>
        <a:lstStyle/>
        <a:p>
          <a:endParaRPr lang="en-US"/>
        </a:p>
      </dgm:t>
    </dgm:pt>
    <dgm:pt modelId="{BC106575-2793-43E3-A827-E00A462292CC}" type="sibTrans" cxnId="{E04CA88C-B422-46A1-8CDD-F81C38019D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A32313-6AD6-4C1B-925B-69EE6B580E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badi Extra Light" panose="020B0204020104020204" pitchFamily="34" charset="0"/>
            </a:rPr>
            <a:t>Examen escrito (60%)</a:t>
          </a:r>
          <a:endParaRPr lang="en-US" dirty="0">
            <a:latin typeface="Abadi Extra Light" panose="020B0204020104020204" pitchFamily="34" charset="0"/>
          </a:endParaRPr>
        </a:p>
      </dgm:t>
    </dgm:pt>
    <dgm:pt modelId="{E4DC3D7B-1570-472C-823F-0C09C216E1C7}" type="parTrans" cxnId="{07873616-0356-45A0-B755-131D782F76EF}">
      <dgm:prSet/>
      <dgm:spPr/>
      <dgm:t>
        <a:bodyPr/>
        <a:lstStyle/>
        <a:p>
          <a:endParaRPr lang="en-US"/>
        </a:p>
      </dgm:t>
    </dgm:pt>
    <dgm:pt modelId="{B96D5464-FE28-4BB7-9EDE-E35529D81C96}" type="sibTrans" cxnId="{07873616-0356-45A0-B755-131D782F76EF}">
      <dgm:prSet/>
      <dgm:spPr/>
      <dgm:t>
        <a:bodyPr/>
        <a:lstStyle/>
        <a:p>
          <a:endParaRPr lang="en-US"/>
        </a:p>
      </dgm:t>
    </dgm:pt>
    <dgm:pt modelId="{D0DB209D-2485-4502-86FF-A133C72DA8C6}" type="pres">
      <dgm:prSet presAssocID="{3475A7E3-903E-4E18-826D-D38BD9C93542}" presName="root" presStyleCnt="0">
        <dgm:presLayoutVars>
          <dgm:dir/>
          <dgm:resizeHandles val="exact"/>
        </dgm:presLayoutVars>
      </dgm:prSet>
      <dgm:spPr/>
    </dgm:pt>
    <dgm:pt modelId="{74EBC5D7-7C14-4749-AFDA-387236C82447}" type="pres">
      <dgm:prSet presAssocID="{471C179E-27EA-4A4F-8943-81A680C2BC70}" presName="compNode" presStyleCnt="0"/>
      <dgm:spPr/>
    </dgm:pt>
    <dgm:pt modelId="{EB80BCCF-6A4D-443C-A66A-642A9EF6681A}" type="pres">
      <dgm:prSet presAssocID="{471C179E-27EA-4A4F-8943-81A680C2BC7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80ED559-7B87-49B7-AF22-7220A05A5F18}" type="pres">
      <dgm:prSet presAssocID="{471C179E-27EA-4A4F-8943-81A680C2BC70}" presName="spaceRect" presStyleCnt="0"/>
      <dgm:spPr/>
    </dgm:pt>
    <dgm:pt modelId="{E78CF262-0355-4ED8-BB83-D4525FAFA9A7}" type="pres">
      <dgm:prSet presAssocID="{471C179E-27EA-4A4F-8943-81A680C2BC70}" presName="textRect" presStyleLbl="revTx" presStyleIdx="0" presStyleCnt="2">
        <dgm:presLayoutVars>
          <dgm:chMax val="1"/>
          <dgm:chPref val="1"/>
        </dgm:presLayoutVars>
      </dgm:prSet>
      <dgm:spPr/>
    </dgm:pt>
    <dgm:pt modelId="{095009D8-F2DB-49E9-BE14-B65713E12ED1}" type="pres">
      <dgm:prSet presAssocID="{BC106575-2793-43E3-A827-E00A462292CC}" presName="sibTrans" presStyleCnt="0"/>
      <dgm:spPr/>
    </dgm:pt>
    <dgm:pt modelId="{2623F75D-0CB1-44E5-84E0-3E8CFF3062EA}" type="pres">
      <dgm:prSet presAssocID="{DBA32313-6AD6-4C1B-925B-69EE6B580EEE}" presName="compNode" presStyleCnt="0"/>
      <dgm:spPr/>
    </dgm:pt>
    <dgm:pt modelId="{90BB9E93-5390-423B-827E-0A26594DE56B}" type="pres">
      <dgm:prSet presAssocID="{DBA32313-6AD6-4C1B-925B-69EE6B580EEE}" presName="iconRect" presStyleLbl="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E317D69-9707-4F67-BEB2-325D185D60A5}" type="pres">
      <dgm:prSet presAssocID="{DBA32313-6AD6-4C1B-925B-69EE6B580EEE}" presName="spaceRect" presStyleCnt="0"/>
      <dgm:spPr/>
    </dgm:pt>
    <dgm:pt modelId="{D985C410-0D01-49CC-9BB5-754362A34CA3}" type="pres">
      <dgm:prSet presAssocID="{DBA32313-6AD6-4C1B-925B-69EE6B580EE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7873616-0356-45A0-B755-131D782F76EF}" srcId="{3475A7E3-903E-4E18-826D-D38BD9C93542}" destId="{DBA32313-6AD6-4C1B-925B-69EE6B580EEE}" srcOrd="1" destOrd="0" parTransId="{E4DC3D7B-1570-472C-823F-0C09C216E1C7}" sibTransId="{B96D5464-FE28-4BB7-9EDE-E35529D81C96}"/>
    <dgm:cxn modelId="{E6D30A1A-734D-4990-89AA-EB369889937A}" type="presOf" srcId="{DBA32313-6AD6-4C1B-925B-69EE6B580EEE}" destId="{D985C410-0D01-49CC-9BB5-754362A34CA3}" srcOrd="0" destOrd="0" presId="urn:microsoft.com/office/officeart/2018/2/layout/IconLabelList"/>
    <dgm:cxn modelId="{C74D2C6B-5B7F-4F17-BE54-4FA961D74994}" type="presOf" srcId="{3475A7E3-903E-4E18-826D-D38BD9C93542}" destId="{D0DB209D-2485-4502-86FF-A133C72DA8C6}" srcOrd="0" destOrd="0" presId="urn:microsoft.com/office/officeart/2018/2/layout/IconLabelList"/>
    <dgm:cxn modelId="{E04CA88C-B422-46A1-8CDD-F81C38019D29}" srcId="{3475A7E3-903E-4E18-826D-D38BD9C93542}" destId="{471C179E-27EA-4A4F-8943-81A680C2BC70}" srcOrd="0" destOrd="0" parTransId="{9C39CBB0-C701-471E-8F5C-3B79101B3B4D}" sibTransId="{BC106575-2793-43E3-A827-E00A462292CC}"/>
    <dgm:cxn modelId="{8FCC2D9D-1FC1-4DDB-BC56-F525E4BE409B}" type="presOf" srcId="{471C179E-27EA-4A4F-8943-81A680C2BC70}" destId="{E78CF262-0355-4ED8-BB83-D4525FAFA9A7}" srcOrd="0" destOrd="0" presId="urn:microsoft.com/office/officeart/2018/2/layout/IconLabelList"/>
    <dgm:cxn modelId="{3CC36A30-19A0-486F-BCAF-C3252EF7DCFE}" type="presParOf" srcId="{D0DB209D-2485-4502-86FF-A133C72DA8C6}" destId="{74EBC5D7-7C14-4749-AFDA-387236C82447}" srcOrd="0" destOrd="0" presId="urn:microsoft.com/office/officeart/2018/2/layout/IconLabelList"/>
    <dgm:cxn modelId="{9E1812B6-D511-4056-9E5D-21B0B38A78FB}" type="presParOf" srcId="{74EBC5D7-7C14-4749-AFDA-387236C82447}" destId="{EB80BCCF-6A4D-443C-A66A-642A9EF6681A}" srcOrd="0" destOrd="0" presId="urn:microsoft.com/office/officeart/2018/2/layout/IconLabelList"/>
    <dgm:cxn modelId="{95E2F577-9412-448B-9412-BA9D8BDF6E96}" type="presParOf" srcId="{74EBC5D7-7C14-4749-AFDA-387236C82447}" destId="{980ED559-7B87-49B7-AF22-7220A05A5F18}" srcOrd="1" destOrd="0" presId="urn:microsoft.com/office/officeart/2018/2/layout/IconLabelList"/>
    <dgm:cxn modelId="{3ABA907F-5F74-42AE-8E08-AE9481011CC4}" type="presParOf" srcId="{74EBC5D7-7C14-4749-AFDA-387236C82447}" destId="{E78CF262-0355-4ED8-BB83-D4525FAFA9A7}" srcOrd="2" destOrd="0" presId="urn:microsoft.com/office/officeart/2018/2/layout/IconLabelList"/>
    <dgm:cxn modelId="{9A604B99-C126-4AE9-8DB5-15162F19F438}" type="presParOf" srcId="{D0DB209D-2485-4502-86FF-A133C72DA8C6}" destId="{095009D8-F2DB-49E9-BE14-B65713E12ED1}" srcOrd="1" destOrd="0" presId="urn:microsoft.com/office/officeart/2018/2/layout/IconLabelList"/>
    <dgm:cxn modelId="{2F192151-B68E-4A21-9146-F38C1BBEF09C}" type="presParOf" srcId="{D0DB209D-2485-4502-86FF-A133C72DA8C6}" destId="{2623F75D-0CB1-44E5-84E0-3E8CFF3062EA}" srcOrd="2" destOrd="0" presId="urn:microsoft.com/office/officeart/2018/2/layout/IconLabelList"/>
    <dgm:cxn modelId="{03361937-EBBE-4A26-8A03-92FE02576220}" type="presParOf" srcId="{2623F75D-0CB1-44E5-84E0-3E8CFF3062EA}" destId="{90BB9E93-5390-423B-827E-0A26594DE56B}" srcOrd="0" destOrd="0" presId="urn:microsoft.com/office/officeart/2018/2/layout/IconLabelList"/>
    <dgm:cxn modelId="{ADF62396-3486-4548-A758-4B4BE50E8534}" type="presParOf" srcId="{2623F75D-0CB1-44E5-84E0-3E8CFF3062EA}" destId="{BE317D69-9707-4F67-BEB2-325D185D60A5}" srcOrd="1" destOrd="0" presId="urn:microsoft.com/office/officeart/2018/2/layout/IconLabelList"/>
    <dgm:cxn modelId="{8345B9E6-0B2F-44AB-93A5-98BB91E44482}" type="presParOf" srcId="{2623F75D-0CB1-44E5-84E0-3E8CFF3062EA}" destId="{D985C410-0D01-49CC-9BB5-754362A34C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75A7E3-903E-4E18-826D-D38BD9C9354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8391F83-D0F2-43F3-91EB-C2AB5C9AA2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badi Extra Light" panose="020B0204020104020204" pitchFamily="34" charset="0"/>
            </a:rPr>
            <a:t>Lab: </a:t>
          </a:r>
          <a:r>
            <a:rPr lang="en-US" dirty="0" err="1">
              <a:latin typeface="Abadi Extra Light" panose="020B0204020104020204" pitchFamily="34" charset="0"/>
            </a:rPr>
            <a:t>Implementación</a:t>
          </a:r>
          <a:r>
            <a:rPr lang="en-US" dirty="0">
              <a:latin typeface="Abadi Extra Light" panose="020B0204020104020204" pitchFamily="34" charset="0"/>
            </a:rPr>
            <a:t> (60%)</a:t>
          </a:r>
        </a:p>
      </dgm:t>
    </dgm:pt>
    <dgm:pt modelId="{B0385944-2D06-4C69-8B01-89B59EAAD6F8}" type="parTrans" cxnId="{74A4CD71-7882-495A-AAB6-9FA710B88E04}">
      <dgm:prSet/>
      <dgm:spPr/>
      <dgm:t>
        <a:bodyPr/>
        <a:lstStyle/>
        <a:p>
          <a:endParaRPr lang="en-US"/>
        </a:p>
      </dgm:t>
    </dgm:pt>
    <dgm:pt modelId="{8DFE1989-D8E6-49F2-85ED-D7868BB01F55}" type="sibTrans" cxnId="{74A4CD71-7882-495A-AAB6-9FA710B88E04}">
      <dgm:prSet/>
      <dgm:spPr/>
      <dgm:t>
        <a:bodyPr/>
        <a:lstStyle/>
        <a:p>
          <a:endParaRPr lang="en-US"/>
        </a:p>
      </dgm:t>
    </dgm:pt>
    <dgm:pt modelId="{DBA32313-6AD6-4C1B-925B-69EE6B580E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latin typeface="Abadi Extra Light" panose="020B0204020104020204" pitchFamily="34" charset="0"/>
            </a:rPr>
            <a:t>Presentación</a:t>
          </a:r>
          <a:r>
            <a:rPr lang="en-US" dirty="0">
              <a:latin typeface="Abadi Extra Light" panose="020B0204020104020204" pitchFamily="34" charset="0"/>
            </a:rPr>
            <a:t> oral (20%)</a:t>
          </a:r>
        </a:p>
      </dgm:t>
    </dgm:pt>
    <dgm:pt modelId="{E4DC3D7B-1570-472C-823F-0C09C216E1C7}" type="parTrans" cxnId="{07873616-0356-45A0-B755-131D782F76EF}">
      <dgm:prSet/>
      <dgm:spPr/>
      <dgm:t>
        <a:bodyPr/>
        <a:lstStyle/>
        <a:p>
          <a:endParaRPr lang="en-US"/>
        </a:p>
      </dgm:t>
    </dgm:pt>
    <dgm:pt modelId="{B96D5464-FE28-4BB7-9EDE-E35529D81C96}" type="sibTrans" cxnId="{07873616-0356-45A0-B755-131D782F76EF}">
      <dgm:prSet/>
      <dgm:spPr/>
      <dgm:t>
        <a:bodyPr/>
        <a:lstStyle/>
        <a:p>
          <a:endParaRPr lang="en-US"/>
        </a:p>
      </dgm:t>
    </dgm:pt>
    <dgm:pt modelId="{8A28C9C9-D7F0-46E2-BC51-673C939AA6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latin typeface="Abadi Extra Light" panose="020B0204020104020204" pitchFamily="34" charset="0"/>
            </a:rPr>
            <a:t>Ejercicios</a:t>
          </a:r>
          <a:r>
            <a:rPr lang="en-US" dirty="0">
              <a:latin typeface="Abadi Extra Light" panose="020B0204020104020204" pitchFamily="34" charset="0"/>
            </a:rPr>
            <a:t> (20%)</a:t>
          </a:r>
        </a:p>
      </dgm:t>
    </dgm:pt>
    <dgm:pt modelId="{0B599F72-B184-4A00-BAA5-9A81D8BFE430}" type="parTrans" cxnId="{9AA1C9C8-C842-4146-8A14-19B88691A370}">
      <dgm:prSet/>
      <dgm:spPr/>
      <dgm:t>
        <a:bodyPr/>
        <a:lstStyle/>
        <a:p>
          <a:endParaRPr lang="en-US"/>
        </a:p>
      </dgm:t>
    </dgm:pt>
    <dgm:pt modelId="{7990A4B7-D632-46C8-8A91-74B4C4AD7361}" type="sibTrans" cxnId="{9AA1C9C8-C842-4146-8A14-19B88691A370}">
      <dgm:prSet/>
      <dgm:spPr/>
      <dgm:t>
        <a:bodyPr/>
        <a:lstStyle/>
        <a:p>
          <a:endParaRPr lang="en-US"/>
        </a:p>
      </dgm:t>
    </dgm:pt>
    <dgm:pt modelId="{D0DB209D-2485-4502-86FF-A133C72DA8C6}" type="pres">
      <dgm:prSet presAssocID="{3475A7E3-903E-4E18-826D-D38BD9C93542}" presName="root" presStyleCnt="0">
        <dgm:presLayoutVars>
          <dgm:dir/>
          <dgm:resizeHandles val="exact"/>
        </dgm:presLayoutVars>
      </dgm:prSet>
      <dgm:spPr/>
    </dgm:pt>
    <dgm:pt modelId="{2623F75D-0CB1-44E5-84E0-3E8CFF3062EA}" type="pres">
      <dgm:prSet presAssocID="{DBA32313-6AD6-4C1B-925B-69EE6B580EEE}" presName="compNode" presStyleCnt="0"/>
      <dgm:spPr/>
    </dgm:pt>
    <dgm:pt modelId="{90BB9E93-5390-423B-827E-0A26594DE56B}" type="pres">
      <dgm:prSet presAssocID="{DBA32313-6AD6-4C1B-925B-69EE6B580EE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E317D69-9707-4F67-BEB2-325D185D60A5}" type="pres">
      <dgm:prSet presAssocID="{DBA32313-6AD6-4C1B-925B-69EE6B580EEE}" presName="spaceRect" presStyleCnt="0"/>
      <dgm:spPr/>
    </dgm:pt>
    <dgm:pt modelId="{D985C410-0D01-49CC-9BB5-754362A34CA3}" type="pres">
      <dgm:prSet presAssocID="{DBA32313-6AD6-4C1B-925B-69EE6B580EEE}" presName="textRect" presStyleLbl="revTx" presStyleIdx="0" presStyleCnt="3">
        <dgm:presLayoutVars>
          <dgm:chMax val="1"/>
          <dgm:chPref val="1"/>
        </dgm:presLayoutVars>
      </dgm:prSet>
      <dgm:spPr/>
    </dgm:pt>
    <dgm:pt modelId="{67F0A936-4A15-47F8-86EC-CDF68AA1D3C3}" type="pres">
      <dgm:prSet presAssocID="{B96D5464-FE28-4BB7-9EDE-E35529D81C96}" presName="sibTrans" presStyleCnt="0"/>
      <dgm:spPr/>
    </dgm:pt>
    <dgm:pt modelId="{D76B382B-5FE0-40F9-A65E-1F60C375FEBF}" type="pres">
      <dgm:prSet presAssocID="{38391F83-D0F2-43F3-91EB-C2AB5C9AA29D}" presName="compNode" presStyleCnt="0"/>
      <dgm:spPr/>
    </dgm:pt>
    <dgm:pt modelId="{47EC9E9D-2F32-499C-AF92-3A4F85688127}" type="pres">
      <dgm:prSet presAssocID="{38391F83-D0F2-43F3-91EB-C2AB5C9AA2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734D3308-A50A-4091-890A-5303C2B11094}" type="pres">
      <dgm:prSet presAssocID="{38391F83-D0F2-43F3-91EB-C2AB5C9AA29D}" presName="spaceRect" presStyleCnt="0"/>
      <dgm:spPr/>
    </dgm:pt>
    <dgm:pt modelId="{554A8D26-749D-4A84-8FFF-CF1CE56200F7}" type="pres">
      <dgm:prSet presAssocID="{38391F83-D0F2-43F3-91EB-C2AB5C9AA29D}" presName="textRect" presStyleLbl="revTx" presStyleIdx="1" presStyleCnt="3">
        <dgm:presLayoutVars>
          <dgm:chMax val="1"/>
          <dgm:chPref val="1"/>
        </dgm:presLayoutVars>
      </dgm:prSet>
      <dgm:spPr/>
    </dgm:pt>
    <dgm:pt modelId="{A5BDEC93-EE2A-4659-83D9-138102830704}" type="pres">
      <dgm:prSet presAssocID="{8DFE1989-D8E6-49F2-85ED-D7868BB01F55}" presName="sibTrans" presStyleCnt="0"/>
      <dgm:spPr/>
    </dgm:pt>
    <dgm:pt modelId="{FDAE1652-0363-4CD5-BDFB-9CB5C472B641}" type="pres">
      <dgm:prSet presAssocID="{8A28C9C9-D7F0-46E2-BC51-673C939AA6B1}" presName="compNode" presStyleCnt="0"/>
      <dgm:spPr/>
    </dgm:pt>
    <dgm:pt modelId="{793D5C16-1015-48A7-A719-177F8029E03E}" type="pres">
      <dgm:prSet presAssocID="{8A28C9C9-D7F0-46E2-BC51-673C939AA6B1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F93B6A0-0CF3-43B1-934E-F17408692053}" type="pres">
      <dgm:prSet presAssocID="{8A28C9C9-D7F0-46E2-BC51-673C939AA6B1}" presName="spaceRect" presStyleCnt="0"/>
      <dgm:spPr/>
    </dgm:pt>
    <dgm:pt modelId="{C9A371A6-3E07-4842-A9B8-B609B40D26EA}" type="pres">
      <dgm:prSet presAssocID="{8A28C9C9-D7F0-46E2-BC51-673C939AA6B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7873616-0356-45A0-B755-131D782F76EF}" srcId="{3475A7E3-903E-4E18-826D-D38BD9C93542}" destId="{DBA32313-6AD6-4C1B-925B-69EE6B580EEE}" srcOrd="0" destOrd="0" parTransId="{E4DC3D7B-1570-472C-823F-0C09C216E1C7}" sibTransId="{B96D5464-FE28-4BB7-9EDE-E35529D81C96}"/>
    <dgm:cxn modelId="{D48A3E66-080D-4DB3-985D-4D8CC49E549F}" type="presOf" srcId="{3475A7E3-903E-4E18-826D-D38BD9C93542}" destId="{D0DB209D-2485-4502-86FF-A133C72DA8C6}" srcOrd="0" destOrd="0" presId="urn:microsoft.com/office/officeart/2018/2/layout/IconLabelList"/>
    <dgm:cxn modelId="{49135846-6EF7-420F-B057-BBBBC277C2F7}" type="presOf" srcId="{8A28C9C9-D7F0-46E2-BC51-673C939AA6B1}" destId="{C9A371A6-3E07-4842-A9B8-B609B40D26EA}" srcOrd="0" destOrd="0" presId="urn:microsoft.com/office/officeart/2018/2/layout/IconLabelList"/>
    <dgm:cxn modelId="{74A4CD71-7882-495A-AAB6-9FA710B88E04}" srcId="{3475A7E3-903E-4E18-826D-D38BD9C93542}" destId="{38391F83-D0F2-43F3-91EB-C2AB5C9AA29D}" srcOrd="1" destOrd="0" parTransId="{B0385944-2D06-4C69-8B01-89B59EAAD6F8}" sibTransId="{8DFE1989-D8E6-49F2-85ED-D7868BB01F55}"/>
    <dgm:cxn modelId="{62B5D381-F201-4C11-BFF0-718700CECE06}" type="presOf" srcId="{DBA32313-6AD6-4C1B-925B-69EE6B580EEE}" destId="{D985C410-0D01-49CC-9BB5-754362A34CA3}" srcOrd="0" destOrd="0" presId="urn:microsoft.com/office/officeart/2018/2/layout/IconLabelList"/>
    <dgm:cxn modelId="{4FE7D1AE-45DB-4314-A94C-4A9A467E4BD7}" type="presOf" srcId="{38391F83-D0F2-43F3-91EB-C2AB5C9AA29D}" destId="{554A8D26-749D-4A84-8FFF-CF1CE56200F7}" srcOrd="0" destOrd="0" presId="urn:microsoft.com/office/officeart/2018/2/layout/IconLabelList"/>
    <dgm:cxn modelId="{9AA1C9C8-C842-4146-8A14-19B88691A370}" srcId="{3475A7E3-903E-4E18-826D-D38BD9C93542}" destId="{8A28C9C9-D7F0-46E2-BC51-673C939AA6B1}" srcOrd="2" destOrd="0" parTransId="{0B599F72-B184-4A00-BAA5-9A81D8BFE430}" sibTransId="{7990A4B7-D632-46C8-8A91-74B4C4AD7361}"/>
    <dgm:cxn modelId="{F3238940-4B9F-4378-B285-7AA8DAAA8517}" type="presParOf" srcId="{D0DB209D-2485-4502-86FF-A133C72DA8C6}" destId="{2623F75D-0CB1-44E5-84E0-3E8CFF3062EA}" srcOrd="0" destOrd="0" presId="urn:microsoft.com/office/officeart/2018/2/layout/IconLabelList"/>
    <dgm:cxn modelId="{EF6DDAA2-B28C-4522-944A-3D7ED30C331A}" type="presParOf" srcId="{2623F75D-0CB1-44E5-84E0-3E8CFF3062EA}" destId="{90BB9E93-5390-423B-827E-0A26594DE56B}" srcOrd="0" destOrd="0" presId="urn:microsoft.com/office/officeart/2018/2/layout/IconLabelList"/>
    <dgm:cxn modelId="{AAA6CE9A-BFA8-467A-A75B-733F648367CE}" type="presParOf" srcId="{2623F75D-0CB1-44E5-84E0-3E8CFF3062EA}" destId="{BE317D69-9707-4F67-BEB2-325D185D60A5}" srcOrd="1" destOrd="0" presId="urn:microsoft.com/office/officeart/2018/2/layout/IconLabelList"/>
    <dgm:cxn modelId="{E3183E7C-2A0D-4A5E-BB27-96C48DBC6DE2}" type="presParOf" srcId="{2623F75D-0CB1-44E5-84E0-3E8CFF3062EA}" destId="{D985C410-0D01-49CC-9BB5-754362A34CA3}" srcOrd="2" destOrd="0" presId="urn:microsoft.com/office/officeart/2018/2/layout/IconLabelList"/>
    <dgm:cxn modelId="{D860523E-3E80-421D-9AB9-85CD6545725F}" type="presParOf" srcId="{D0DB209D-2485-4502-86FF-A133C72DA8C6}" destId="{67F0A936-4A15-47F8-86EC-CDF68AA1D3C3}" srcOrd="1" destOrd="0" presId="urn:microsoft.com/office/officeart/2018/2/layout/IconLabelList"/>
    <dgm:cxn modelId="{65BF8395-8E55-4EB5-B311-F709D4D948B0}" type="presParOf" srcId="{D0DB209D-2485-4502-86FF-A133C72DA8C6}" destId="{D76B382B-5FE0-40F9-A65E-1F60C375FEBF}" srcOrd="2" destOrd="0" presId="urn:microsoft.com/office/officeart/2018/2/layout/IconLabelList"/>
    <dgm:cxn modelId="{16545088-D777-41D0-BFDE-0C5AD44A260C}" type="presParOf" srcId="{D76B382B-5FE0-40F9-A65E-1F60C375FEBF}" destId="{47EC9E9D-2F32-499C-AF92-3A4F85688127}" srcOrd="0" destOrd="0" presId="urn:microsoft.com/office/officeart/2018/2/layout/IconLabelList"/>
    <dgm:cxn modelId="{5AF665C1-2329-46CF-B92D-66E4C173C599}" type="presParOf" srcId="{D76B382B-5FE0-40F9-A65E-1F60C375FEBF}" destId="{734D3308-A50A-4091-890A-5303C2B11094}" srcOrd="1" destOrd="0" presId="urn:microsoft.com/office/officeart/2018/2/layout/IconLabelList"/>
    <dgm:cxn modelId="{9BE0F105-0932-49AB-99D7-E641E74DFF0A}" type="presParOf" srcId="{D76B382B-5FE0-40F9-A65E-1F60C375FEBF}" destId="{554A8D26-749D-4A84-8FFF-CF1CE56200F7}" srcOrd="2" destOrd="0" presId="urn:microsoft.com/office/officeart/2018/2/layout/IconLabelList"/>
    <dgm:cxn modelId="{5DAB901A-9E53-4D03-B6C1-EC4E7E167806}" type="presParOf" srcId="{D0DB209D-2485-4502-86FF-A133C72DA8C6}" destId="{A5BDEC93-EE2A-4659-83D9-138102830704}" srcOrd="3" destOrd="0" presId="urn:microsoft.com/office/officeart/2018/2/layout/IconLabelList"/>
    <dgm:cxn modelId="{2588059B-807D-4CD7-A21A-84B3833CAE40}" type="presParOf" srcId="{D0DB209D-2485-4502-86FF-A133C72DA8C6}" destId="{FDAE1652-0363-4CD5-BDFB-9CB5C472B641}" srcOrd="4" destOrd="0" presId="urn:microsoft.com/office/officeart/2018/2/layout/IconLabelList"/>
    <dgm:cxn modelId="{AB54E4EC-01D3-410E-8B23-D28037818782}" type="presParOf" srcId="{FDAE1652-0363-4CD5-BDFB-9CB5C472B641}" destId="{793D5C16-1015-48A7-A719-177F8029E03E}" srcOrd="0" destOrd="0" presId="urn:microsoft.com/office/officeart/2018/2/layout/IconLabelList"/>
    <dgm:cxn modelId="{43ED4C63-5F8A-43F3-BFDE-8E6162F34D08}" type="presParOf" srcId="{FDAE1652-0363-4CD5-BDFB-9CB5C472B641}" destId="{DF93B6A0-0CF3-43B1-934E-F17408692053}" srcOrd="1" destOrd="0" presId="urn:microsoft.com/office/officeart/2018/2/layout/IconLabelList"/>
    <dgm:cxn modelId="{7B021701-B5D5-485B-8A66-4FD57881E5B4}" type="presParOf" srcId="{FDAE1652-0363-4CD5-BDFB-9CB5C472B641}" destId="{C9A371A6-3E07-4842-A9B8-B609B40D26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49230-6BD1-4689-A48A-5045580C1E95}">
      <dsp:nvSpPr>
        <dsp:cNvPr id="0" name=""/>
        <dsp:cNvSpPr/>
      </dsp:nvSpPr>
      <dsp:spPr>
        <a:xfrm>
          <a:off x="708495" y="404961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0DA7D-C895-48AF-955C-18AEC55D5096}">
      <dsp:nvSpPr>
        <dsp:cNvPr id="0" name=""/>
        <dsp:cNvSpPr/>
      </dsp:nvSpPr>
      <dsp:spPr>
        <a:xfrm>
          <a:off x="1125307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51CE6-E9D9-47D1-9AE7-D4D70F0ECB32}">
      <dsp:nvSpPr>
        <dsp:cNvPr id="0" name=""/>
        <dsp:cNvSpPr/>
      </dsp:nvSpPr>
      <dsp:spPr>
        <a:xfrm>
          <a:off x="83276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>
              <a:latin typeface="Abadi Extra Light" panose="020B0204020104020204" pitchFamily="34" charset="0"/>
            </a:rPr>
            <a:t>Teoría</a:t>
          </a:r>
          <a:r>
            <a:rPr lang="en-US" sz="2400" kern="1200" cap="none" dirty="0">
              <a:latin typeface="Abadi Extra Light" panose="020B0204020104020204" pitchFamily="34" charset="0"/>
            </a:rPr>
            <a:t> y </a:t>
          </a:r>
          <a:r>
            <a:rPr lang="en-US" sz="2400" kern="1200" cap="none" dirty="0" err="1">
              <a:latin typeface="Abadi Extra Light" panose="020B0204020104020204" pitchFamily="34" charset="0"/>
            </a:rPr>
            <a:t>práctica</a:t>
          </a:r>
          <a:endParaRPr lang="en-US" sz="2400" kern="1200" cap="none" dirty="0">
            <a:latin typeface="Abadi Extra Light" panose="020B0204020104020204" pitchFamily="34" charset="0"/>
          </a:endParaRPr>
        </a:p>
      </dsp:txBody>
      <dsp:txXfrm>
        <a:off x="83276" y="2969961"/>
        <a:ext cx="3206250" cy="720000"/>
      </dsp:txXfrm>
    </dsp:sp>
    <dsp:sp modelId="{CD558DB9-3FE9-4407-B518-BCE3A6D77174}">
      <dsp:nvSpPr>
        <dsp:cNvPr id="0" name=""/>
        <dsp:cNvSpPr/>
      </dsp:nvSpPr>
      <dsp:spPr>
        <a:xfrm>
          <a:off x="4475838" y="404961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DBF21-ACFE-46D2-8982-2A2D95FAC3B0}">
      <dsp:nvSpPr>
        <dsp:cNvPr id="0" name=""/>
        <dsp:cNvSpPr/>
      </dsp:nvSpPr>
      <dsp:spPr>
        <a:xfrm>
          <a:off x="4892651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6F5F5-53C4-4479-A747-B73C1BD6C3E8}">
      <dsp:nvSpPr>
        <dsp:cNvPr id="0" name=""/>
        <dsp:cNvSpPr/>
      </dsp:nvSpPr>
      <dsp:spPr>
        <a:xfrm>
          <a:off x="3850620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 err="1">
              <a:latin typeface="Abadi Extra Light" panose="020B0204020104020204" pitchFamily="34" charset="0"/>
            </a:rPr>
            <a:t>Experiencia</a:t>
          </a:r>
          <a:r>
            <a:rPr lang="en-US" sz="2400" kern="1200" cap="none" dirty="0">
              <a:latin typeface="Abadi Extra Light" panose="020B0204020104020204" pitchFamily="34" charset="0"/>
            </a:rPr>
            <a:t> </a:t>
          </a:r>
          <a:r>
            <a:rPr lang="en-US" sz="2400" kern="1200" cap="none" dirty="0" err="1">
              <a:latin typeface="Abadi Extra Light" panose="020B0204020104020204" pitchFamily="34" charset="0"/>
            </a:rPr>
            <a:t>en</a:t>
          </a:r>
          <a:r>
            <a:rPr lang="en-US" sz="2400" kern="1200" cap="none" dirty="0">
              <a:latin typeface="Abadi Extra Light" panose="020B0204020104020204" pitchFamily="34" charset="0"/>
            </a:rPr>
            <a:t> </a:t>
          </a:r>
          <a:r>
            <a:rPr lang="en-US" sz="2400" kern="1200" cap="none" dirty="0" err="1">
              <a:latin typeface="Abadi Extra Light" panose="020B0204020104020204" pitchFamily="34" charset="0"/>
            </a:rPr>
            <a:t>Ciencia</a:t>
          </a:r>
          <a:r>
            <a:rPr lang="en-US" sz="2400" kern="1200" cap="none" dirty="0">
              <a:latin typeface="Abadi Extra Light" panose="020B0204020104020204" pitchFamily="34" charset="0"/>
            </a:rPr>
            <a:t> de la </a:t>
          </a:r>
          <a:r>
            <a:rPr lang="en-US" sz="2400" kern="1200" cap="none" dirty="0" err="1">
              <a:latin typeface="Abadi Extra Light" panose="020B0204020104020204" pitchFamily="34" charset="0"/>
            </a:rPr>
            <a:t>Computación</a:t>
          </a:r>
          <a:endParaRPr lang="en-US" sz="2400" kern="1200" cap="none" dirty="0">
            <a:latin typeface="Abadi Extra Light" panose="020B0204020104020204" pitchFamily="34" charset="0"/>
          </a:endParaRPr>
        </a:p>
      </dsp:txBody>
      <dsp:txXfrm>
        <a:off x="3850620" y="2969961"/>
        <a:ext cx="3206250" cy="720000"/>
      </dsp:txXfrm>
    </dsp:sp>
    <dsp:sp modelId="{79503F4C-56F5-47BB-8F11-B5702C770341}">
      <dsp:nvSpPr>
        <dsp:cNvPr id="0" name=""/>
        <dsp:cNvSpPr/>
      </dsp:nvSpPr>
      <dsp:spPr>
        <a:xfrm>
          <a:off x="8243182" y="404961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39B32-2082-44DC-8D13-D06EB24B3A47}">
      <dsp:nvSpPr>
        <dsp:cNvPr id="0" name=""/>
        <dsp:cNvSpPr/>
      </dsp:nvSpPr>
      <dsp:spPr>
        <a:xfrm>
          <a:off x="8659995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38921-1E6A-4AA7-A04D-B835F831DAAC}">
      <dsp:nvSpPr>
        <dsp:cNvPr id="0" name=""/>
        <dsp:cNvSpPr/>
      </dsp:nvSpPr>
      <dsp:spPr>
        <a:xfrm>
          <a:off x="7617963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400" kern="1200" cap="none" dirty="0">
              <a:latin typeface="Abadi Extra Light" panose="020B0204020104020204" pitchFamily="34" charset="0"/>
            </a:rPr>
            <a:t>Problema de la vida real</a:t>
          </a:r>
          <a:endParaRPr lang="en-US" sz="2400" kern="1200" cap="none" dirty="0">
            <a:latin typeface="Abadi Extra Light" panose="020B0204020104020204" pitchFamily="34" charset="0"/>
          </a:endParaRPr>
        </a:p>
      </dsp:txBody>
      <dsp:txXfrm>
        <a:off x="7617963" y="2969961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0BCCF-6A4D-443C-A66A-642A9EF6681A}">
      <dsp:nvSpPr>
        <dsp:cNvPr id="0" name=""/>
        <dsp:cNvSpPr/>
      </dsp:nvSpPr>
      <dsp:spPr>
        <a:xfrm>
          <a:off x="834536" y="1730023"/>
          <a:ext cx="1341562" cy="134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CF262-0355-4ED8-BB83-D4525FAFA9A7}">
      <dsp:nvSpPr>
        <dsp:cNvPr id="0" name=""/>
        <dsp:cNvSpPr/>
      </dsp:nvSpPr>
      <dsp:spPr>
        <a:xfrm>
          <a:off x="14692" y="34354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badi Extra Light" panose="020B0204020104020204" pitchFamily="34" charset="0"/>
            </a:rPr>
            <a:t>Control de </a:t>
          </a:r>
          <a:r>
            <a:rPr lang="en-US" sz="2400" kern="1200" dirty="0" err="1">
              <a:latin typeface="Abadi Extra Light" panose="020B0204020104020204" pitchFamily="34" charset="0"/>
            </a:rPr>
            <a:t>lectura</a:t>
          </a:r>
          <a:r>
            <a:rPr lang="en-US" sz="2400" kern="1200" dirty="0">
              <a:latin typeface="Abadi Extra Light" panose="020B0204020104020204" pitchFamily="34" charset="0"/>
            </a:rPr>
            <a:t> de  papers/</a:t>
          </a:r>
          <a:r>
            <a:rPr lang="en-US" sz="2400" kern="1200" dirty="0" err="1">
              <a:latin typeface="Abadi Extra Light" panose="020B0204020104020204" pitchFamily="34" charset="0"/>
            </a:rPr>
            <a:t>libro</a:t>
          </a:r>
          <a:r>
            <a:rPr lang="en-US" sz="2400" kern="1200" dirty="0">
              <a:latin typeface="Abadi Extra Light" panose="020B0204020104020204" pitchFamily="34" charset="0"/>
            </a:rPr>
            <a:t> (40%)</a:t>
          </a:r>
        </a:p>
      </dsp:txBody>
      <dsp:txXfrm>
        <a:off x="14692" y="3435402"/>
        <a:ext cx="2981250" cy="720000"/>
      </dsp:txXfrm>
    </dsp:sp>
    <dsp:sp modelId="{90BB9E93-5390-423B-827E-0A26594DE56B}">
      <dsp:nvSpPr>
        <dsp:cNvPr id="0" name=""/>
        <dsp:cNvSpPr/>
      </dsp:nvSpPr>
      <dsp:spPr>
        <a:xfrm>
          <a:off x="4337505" y="1730023"/>
          <a:ext cx="1341562" cy="134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5C410-0D01-49CC-9BB5-754362A34CA3}">
      <dsp:nvSpPr>
        <dsp:cNvPr id="0" name=""/>
        <dsp:cNvSpPr/>
      </dsp:nvSpPr>
      <dsp:spPr>
        <a:xfrm>
          <a:off x="3517661" y="343540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Abadi Extra Light" panose="020B0204020104020204" pitchFamily="34" charset="0"/>
            </a:rPr>
            <a:t>Examen escrito (60%)</a:t>
          </a:r>
          <a:endParaRPr lang="en-US" sz="2400" kern="1200" dirty="0">
            <a:latin typeface="Abadi Extra Light" panose="020B0204020104020204" pitchFamily="34" charset="0"/>
          </a:endParaRPr>
        </a:p>
      </dsp:txBody>
      <dsp:txXfrm>
        <a:off x="3517661" y="3435402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B9E93-5390-423B-827E-0A26594DE56B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5C410-0D01-49CC-9BB5-754362A34CA3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badi Extra Light" panose="020B0204020104020204" pitchFamily="34" charset="0"/>
            </a:rPr>
            <a:t>Presentación</a:t>
          </a:r>
          <a:r>
            <a:rPr lang="en-US" sz="2400" kern="1200" dirty="0">
              <a:latin typeface="Abadi Extra Light" panose="020B0204020104020204" pitchFamily="34" charset="0"/>
            </a:rPr>
            <a:t> oral (20%)</a:t>
          </a:r>
        </a:p>
      </dsp:txBody>
      <dsp:txXfrm>
        <a:off x="338168" y="1887237"/>
        <a:ext cx="2683800" cy="720000"/>
      </dsp:txXfrm>
    </dsp:sp>
    <dsp:sp modelId="{47EC9E9D-2F32-499C-AF92-3A4F85688127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A8D26-749D-4A84-8FFF-CF1CE56200F7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badi Extra Light" panose="020B0204020104020204" pitchFamily="34" charset="0"/>
            </a:rPr>
            <a:t>Lab: </a:t>
          </a:r>
          <a:r>
            <a:rPr lang="en-US" sz="2400" kern="1200" dirty="0" err="1">
              <a:latin typeface="Abadi Extra Light" panose="020B0204020104020204" pitchFamily="34" charset="0"/>
            </a:rPr>
            <a:t>Implementación</a:t>
          </a:r>
          <a:r>
            <a:rPr lang="en-US" sz="2400" kern="1200" dirty="0">
              <a:latin typeface="Abadi Extra Light" panose="020B0204020104020204" pitchFamily="34" charset="0"/>
            </a:rPr>
            <a:t> (60%)</a:t>
          </a:r>
        </a:p>
      </dsp:txBody>
      <dsp:txXfrm>
        <a:off x="3491634" y="1887237"/>
        <a:ext cx="2683800" cy="720000"/>
      </dsp:txXfrm>
    </dsp:sp>
    <dsp:sp modelId="{793D5C16-1015-48A7-A719-177F8029E03E}">
      <dsp:nvSpPr>
        <dsp:cNvPr id="0" name=""/>
        <dsp:cNvSpPr/>
      </dsp:nvSpPr>
      <dsp:spPr>
        <a:xfrm>
          <a:off x="2652946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371A6-3E07-4842-A9B8-B609B40D26EA}">
      <dsp:nvSpPr>
        <dsp:cNvPr id="0" name=""/>
        <dsp:cNvSpPr/>
      </dsp:nvSpPr>
      <dsp:spPr>
        <a:xfrm>
          <a:off x="1914901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Abadi Extra Light" panose="020B0204020104020204" pitchFamily="34" charset="0"/>
            </a:rPr>
            <a:t>Ejercicios</a:t>
          </a:r>
          <a:r>
            <a:rPr lang="en-US" sz="2400" kern="1200" dirty="0">
              <a:latin typeface="Abadi Extra Light" panose="020B0204020104020204" pitchFamily="34" charset="0"/>
            </a:rPr>
            <a:t> (20%)</a:t>
          </a:r>
        </a:p>
      </dsp:txBody>
      <dsp:txXfrm>
        <a:off x="1914901" y="4839023"/>
        <a:ext cx="26838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3DA1A10-DD29-40CB-B183-5AD57D9F36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300767-E373-498D-8151-785638B1EF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0FBE-A529-44A2-A357-169ACF123025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74E2D22-B2F5-499F-B9F2-C7A08A2159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A5C985-586F-48A9-9E3E-1402A82DBD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C91B-91E4-4B1B-AB06-F903207AC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598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5328765-5A7A-4C22-AEAC-D75968489B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64700" y="1429826"/>
            <a:ext cx="2501964" cy="512645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Estructuras Discretas II</a:t>
            </a:r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D1306EF8-962C-44CB-847D-19409ED6C0D4}"/>
              </a:ext>
            </a:extLst>
          </p:cNvPr>
          <p:cNvSpPr/>
          <p:nvPr userDrawn="1"/>
        </p:nvSpPr>
        <p:spPr>
          <a:xfrm>
            <a:off x="1" y="-3810"/>
            <a:ext cx="6096000" cy="36512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0" y="140017"/>
                </a:moveTo>
                <a:lnTo>
                  <a:pt x="2303995" y="140017"/>
                </a:lnTo>
                <a:lnTo>
                  <a:pt x="2303995" y="0"/>
                </a:lnTo>
                <a:lnTo>
                  <a:pt x="0" y="0"/>
                </a:lnTo>
                <a:lnTo>
                  <a:pt x="0" y="140017"/>
                </a:lnTo>
                <a:close/>
              </a:path>
            </a:pathLst>
          </a:custGeom>
          <a:solidFill>
            <a:srgbClr val="5FF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4">
            <a:extLst>
              <a:ext uri="{FF2B5EF4-FFF2-40B4-BE49-F238E27FC236}">
                <a16:creationId xmlns:a16="http://schemas.microsoft.com/office/drawing/2014/main" id="{C04C38A0-ADED-4914-8587-AB1C122BB400}"/>
              </a:ext>
            </a:extLst>
          </p:cNvPr>
          <p:cNvSpPr/>
          <p:nvPr userDrawn="1"/>
        </p:nvSpPr>
        <p:spPr>
          <a:xfrm>
            <a:off x="6096000" y="-3810"/>
            <a:ext cx="6096000" cy="36512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0" y="140017"/>
                </a:moveTo>
                <a:lnTo>
                  <a:pt x="2303995" y="140017"/>
                </a:lnTo>
                <a:lnTo>
                  <a:pt x="2303995" y="0"/>
                </a:lnTo>
                <a:lnTo>
                  <a:pt x="0" y="0"/>
                </a:lnTo>
                <a:lnTo>
                  <a:pt x="0" y="140017"/>
                </a:lnTo>
                <a:close/>
              </a:path>
            </a:pathLst>
          </a:custGeom>
          <a:solidFill>
            <a:srgbClr val="A5A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9A0F6FC-A47A-407A-B8E9-8D714B7A37C2}"/>
              </a:ext>
            </a:extLst>
          </p:cNvPr>
          <p:cNvGrpSpPr/>
          <p:nvPr userDrawn="1"/>
        </p:nvGrpSpPr>
        <p:grpSpPr>
          <a:xfrm>
            <a:off x="682681" y="361315"/>
            <a:ext cx="1560610" cy="6368366"/>
            <a:chOff x="161553" y="140017"/>
            <a:chExt cx="767473" cy="3131820"/>
          </a:xfrm>
        </p:grpSpPr>
        <p:sp>
          <p:nvSpPr>
            <p:cNvPr id="9" name="bk object 16">
              <a:extLst>
                <a:ext uri="{FF2B5EF4-FFF2-40B4-BE49-F238E27FC236}">
                  <a16:creationId xmlns:a16="http://schemas.microsoft.com/office/drawing/2014/main" id="{3FFF13F8-9BD2-4ACA-AAD1-721B2A05C1EC}"/>
                </a:ext>
              </a:extLst>
            </p:cNvPr>
            <p:cNvSpPr/>
            <p:nvPr userDrawn="1"/>
          </p:nvSpPr>
          <p:spPr>
            <a:xfrm>
              <a:off x="554190" y="140017"/>
              <a:ext cx="0" cy="3131820"/>
            </a:xfrm>
            <a:custGeom>
              <a:avLst/>
              <a:gdLst/>
              <a:ahLst/>
              <a:cxnLst/>
              <a:rect l="l" t="t" r="r" b="b"/>
              <a:pathLst>
                <a:path h="3131820">
                  <a:moveTo>
                    <a:pt x="0" y="0"/>
                  </a:moveTo>
                  <a:lnTo>
                    <a:pt x="0" y="3131299"/>
                  </a:lnTo>
                </a:path>
              </a:pathLst>
            </a:custGeom>
            <a:ln w="28575">
              <a:solidFill>
                <a:srgbClr val="04269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bk object 17">
              <a:extLst>
                <a:ext uri="{FF2B5EF4-FFF2-40B4-BE49-F238E27FC236}">
                  <a16:creationId xmlns:a16="http://schemas.microsoft.com/office/drawing/2014/main" id="{705B9F67-1FD7-4803-A0BF-E57C61F4CE62}"/>
                </a:ext>
              </a:extLst>
            </p:cNvPr>
            <p:cNvSpPr/>
            <p:nvPr userDrawn="1"/>
          </p:nvSpPr>
          <p:spPr>
            <a:xfrm>
              <a:off x="482189" y="157797"/>
              <a:ext cx="0" cy="2482850"/>
            </a:xfrm>
            <a:custGeom>
              <a:avLst/>
              <a:gdLst/>
              <a:ahLst/>
              <a:cxnLst/>
              <a:rect l="l" t="t" r="r" b="b"/>
              <a:pathLst>
                <a:path h="2482850">
                  <a:moveTo>
                    <a:pt x="0" y="0"/>
                  </a:moveTo>
                  <a:lnTo>
                    <a:pt x="0" y="2482378"/>
                  </a:lnTo>
                </a:path>
              </a:pathLst>
            </a:custGeom>
            <a:ln w="28575">
              <a:solidFill>
                <a:srgbClr val="5FF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18">
              <a:extLst>
                <a:ext uri="{FF2B5EF4-FFF2-40B4-BE49-F238E27FC236}">
                  <a16:creationId xmlns:a16="http://schemas.microsoft.com/office/drawing/2014/main" id="{B5CBF94B-E255-4C49-A64B-C3D67475039F}"/>
                </a:ext>
              </a:extLst>
            </p:cNvPr>
            <p:cNvSpPr/>
            <p:nvPr userDrawn="1"/>
          </p:nvSpPr>
          <p:spPr>
            <a:xfrm>
              <a:off x="626191" y="631141"/>
              <a:ext cx="0" cy="2009139"/>
            </a:xfrm>
            <a:custGeom>
              <a:avLst/>
              <a:gdLst/>
              <a:ahLst/>
              <a:cxnLst/>
              <a:rect l="l" t="t" r="r" b="b"/>
              <a:pathLst>
                <a:path h="2009139">
                  <a:moveTo>
                    <a:pt x="0" y="0"/>
                  </a:moveTo>
                  <a:lnTo>
                    <a:pt x="0" y="2009034"/>
                  </a:lnTo>
                </a:path>
              </a:pathLst>
            </a:custGeom>
            <a:ln w="28575">
              <a:solidFill>
                <a:srgbClr val="A5A6A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bk object 19">
              <a:extLst>
                <a:ext uri="{FF2B5EF4-FFF2-40B4-BE49-F238E27FC236}">
                  <a16:creationId xmlns:a16="http://schemas.microsoft.com/office/drawing/2014/main" id="{983475A2-30BA-44EE-85C2-DE932D7FFE78}"/>
                </a:ext>
              </a:extLst>
            </p:cNvPr>
            <p:cNvSpPr/>
            <p:nvPr userDrawn="1"/>
          </p:nvSpPr>
          <p:spPr>
            <a:xfrm>
              <a:off x="161553" y="288467"/>
              <a:ext cx="767473" cy="5060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46">
            <a:extLst>
              <a:ext uri="{FF2B5EF4-FFF2-40B4-BE49-F238E27FC236}">
                <a16:creationId xmlns:a16="http://schemas.microsoft.com/office/drawing/2014/main" id="{EE76AA71-AED5-4D45-80B1-DB16A73D7717}"/>
              </a:ext>
            </a:extLst>
          </p:cNvPr>
          <p:cNvSpPr/>
          <p:nvPr userDrawn="1"/>
        </p:nvSpPr>
        <p:spPr>
          <a:xfrm>
            <a:off x="0" y="6496685"/>
            <a:ext cx="4038600" cy="368934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5FF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7">
            <a:extLst>
              <a:ext uri="{FF2B5EF4-FFF2-40B4-BE49-F238E27FC236}">
                <a16:creationId xmlns:a16="http://schemas.microsoft.com/office/drawing/2014/main" id="{EE1D7E93-B32E-4CC7-AF36-33B372F57011}"/>
              </a:ext>
            </a:extLst>
          </p:cNvPr>
          <p:cNvSpPr/>
          <p:nvPr userDrawn="1"/>
        </p:nvSpPr>
        <p:spPr>
          <a:xfrm>
            <a:off x="4038594" y="6496685"/>
            <a:ext cx="4114800" cy="36131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042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8">
            <a:extLst>
              <a:ext uri="{FF2B5EF4-FFF2-40B4-BE49-F238E27FC236}">
                <a16:creationId xmlns:a16="http://schemas.microsoft.com/office/drawing/2014/main" id="{92881C49-15A8-4703-B79D-D788656B50C7}"/>
              </a:ext>
            </a:extLst>
          </p:cNvPr>
          <p:cNvSpPr/>
          <p:nvPr userDrawn="1"/>
        </p:nvSpPr>
        <p:spPr>
          <a:xfrm>
            <a:off x="8153406" y="6496685"/>
            <a:ext cx="4038594" cy="368934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5A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C0DB829-B1BF-4E2A-9F0A-69CCD3892507}"/>
              </a:ext>
            </a:extLst>
          </p:cNvPr>
          <p:cNvSpPr/>
          <p:nvPr userDrawn="1"/>
        </p:nvSpPr>
        <p:spPr>
          <a:xfrm>
            <a:off x="4145779" y="2066662"/>
            <a:ext cx="6026924" cy="1888639"/>
          </a:xfrm>
          <a:prstGeom prst="roundRect">
            <a:avLst/>
          </a:prstGeom>
          <a:solidFill>
            <a:srgbClr val="04269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547639-A7ED-4721-9A5C-36D8457F0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5779" y="2291121"/>
            <a:ext cx="6026924" cy="1356697"/>
          </a:xfrm>
        </p:spPr>
        <p:txBody>
          <a:bodyPr anchor="b">
            <a:noAutofit/>
          </a:bodyPr>
          <a:lstStyle>
            <a:lvl1pPr algn="ctr">
              <a:defRPr sz="4000"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7FB6FB3-4265-42B9-955D-F2C1D04E29F9}"/>
              </a:ext>
            </a:extLst>
          </p:cNvPr>
          <p:cNvSpPr txBox="1"/>
          <p:nvPr userDrawn="1"/>
        </p:nvSpPr>
        <p:spPr>
          <a:xfrm>
            <a:off x="2350806" y="892055"/>
            <a:ext cx="2408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Escuela Profesional de  Ciencia de la Computación</a:t>
            </a:r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07F925B-8583-43E3-BDF7-C404BAEC1556}"/>
              </a:ext>
            </a:extLst>
          </p:cNvPr>
          <p:cNvSpPr txBox="1"/>
          <p:nvPr userDrawn="1"/>
        </p:nvSpPr>
        <p:spPr>
          <a:xfrm>
            <a:off x="3554977" y="4350956"/>
            <a:ext cx="7114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0" kern="1200" dirty="0" err="1">
                <a:solidFill>
                  <a:srgbClr val="000000"/>
                </a:solidFill>
                <a:effectLst/>
                <a:latin typeface="Arial Nova Light" panose="020B0304020202020204" pitchFamily="34" charset="0"/>
              </a:rPr>
              <a:t>M.Sc</a:t>
            </a:r>
            <a:r>
              <a:rPr lang="es-ES" sz="2800" b="0" kern="1200" dirty="0">
                <a:solidFill>
                  <a:srgbClr val="000000"/>
                </a:solidFill>
                <a:effectLst/>
                <a:latin typeface="Arial Nova Light" panose="020B0304020202020204" pitchFamily="34" charset="0"/>
              </a:rPr>
              <a:t>. Franci Suni Lopez</a:t>
            </a:r>
          </a:p>
          <a:p>
            <a:pPr algn="ctr"/>
            <a:endParaRPr lang="es-ES" sz="2800" b="0" dirty="0"/>
          </a:p>
          <a:p>
            <a:pPr algn="ctr"/>
            <a:r>
              <a:rPr lang="es-ES" sz="2400" b="0" dirty="0">
                <a:latin typeface="Arial Nova Light" panose="020B0304020202020204" pitchFamily="34" charset="0"/>
              </a:rPr>
              <a:t>Universidad Nacional de San Agustín de Arequipa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D0FDD7B-C9A5-41AF-996E-9466725E3960}"/>
              </a:ext>
            </a:extLst>
          </p:cNvPr>
          <p:cNvSpPr txBox="1"/>
          <p:nvPr userDrawn="1"/>
        </p:nvSpPr>
        <p:spPr>
          <a:xfrm>
            <a:off x="0" y="6515924"/>
            <a:ext cx="40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0" kern="1200" dirty="0">
                <a:solidFill>
                  <a:srgbClr val="000000"/>
                </a:solidFill>
                <a:effectLst/>
                <a:latin typeface="Arial Nova Light" panose="020B0304020202020204" pitchFamily="34" charset="0"/>
              </a:rPr>
              <a:t>M.S. Franci Suni Lopez - UNSA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4643267-7AA5-4538-825C-04F9A6C62B10}"/>
              </a:ext>
            </a:extLst>
          </p:cNvPr>
          <p:cNvSpPr txBox="1"/>
          <p:nvPr userDrawn="1"/>
        </p:nvSpPr>
        <p:spPr>
          <a:xfrm>
            <a:off x="4076708" y="6539580"/>
            <a:ext cx="40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0" kern="1200" dirty="0">
                <a:solidFill>
                  <a:schemeClr val="bg1"/>
                </a:solidFill>
                <a:effectLst/>
                <a:latin typeface="Arial Nova Light" panose="020B0304020202020204" pitchFamily="34" charset="0"/>
              </a:rPr>
              <a:t>fsunilo@unsa.edu.pe</a:t>
            </a:r>
          </a:p>
        </p:txBody>
      </p:sp>
    </p:spTree>
    <p:extLst>
      <p:ext uri="{BB962C8B-B14F-4D97-AF65-F5344CB8AC3E}">
        <p14:creationId xmlns:p14="http://schemas.microsoft.com/office/powerpoint/2010/main" val="399721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669B99-F605-4D5A-AAA8-35925CC8B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873" y="1839278"/>
            <a:ext cx="8787132" cy="3127556"/>
          </a:xfrm>
        </p:spPr>
        <p:txBody>
          <a:bodyPr/>
          <a:lstStyle>
            <a:lvl1pPr>
              <a:defRPr>
                <a:latin typeface="Abadi Extra Light" panose="020B0204020104020204" pitchFamily="34" charset="0"/>
              </a:defRPr>
            </a:lvl1pPr>
            <a:lvl2pPr>
              <a:defRPr>
                <a:latin typeface="Abadi Extra Light" panose="020B0204020104020204" pitchFamily="34" charset="0"/>
              </a:defRPr>
            </a:lvl2pPr>
            <a:lvl3pPr>
              <a:defRPr>
                <a:latin typeface="Abadi Extra Light" panose="020B0204020104020204" pitchFamily="34" charset="0"/>
              </a:defRPr>
            </a:lvl3pPr>
            <a:lvl4pPr>
              <a:defRPr>
                <a:latin typeface="Abadi Extra Light" panose="020B0204020104020204" pitchFamily="34" charset="0"/>
              </a:defRPr>
            </a:lvl4pPr>
            <a:lvl5pPr>
              <a:defRPr>
                <a:latin typeface="Abadi Extra Light" panose="020B0204020104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object 33">
            <a:extLst>
              <a:ext uri="{FF2B5EF4-FFF2-40B4-BE49-F238E27FC236}">
                <a16:creationId xmlns:a16="http://schemas.microsoft.com/office/drawing/2014/main" id="{E797D3BE-E9ED-4CA5-A5B0-337727BD70C9}"/>
              </a:ext>
            </a:extLst>
          </p:cNvPr>
          <p:cNvSpPr/>
          <p:nvPr userDrawn="1"/>
        </p:nvSpPr>
        <p:spPr>
          <a:xfrm>
            <a:off x="1" y="-3810"/>
            <a:ext cx="6096000" cy="36512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0" y="140017"/>
                </a:moveTo>
                <a:lnTo>
                  <a:pt x="2303995" y="140017"/>
                </a:lnTo>
                <a:lnTo>
                  <a:pt x="2303995" y="0"/>
                </a:lnTo>
                <a:lnTo>
                  <a:pt x="0" y="0"/>
                </a:lnTo>
                <a:lnTo>
                  <a:pt x="0" y="140017"/>
                </a:lnTo>
                <a:close/>
              </a:path>
            </a:pathLst>
          </a:custGeom>
          <a:solidFill>
            <a:srgbClr val="5FF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4">
            <a:extLst>
              <a:ext uri="{FF2B5EF4-FFF2-40B4-BE49-F238E27FC236}">
                <a16:creationId xmlns:a16="http://schemas.microsoft.com/office/drawing/2014/main" id="{9BDC0D75-1628-4B03-B4CB-68EF1AF7DCF2}"/>
              </a:ext>
            </a:extLst>
          </p:cNvPr>
          <p:cNvSpPr/>
          <p:nvPr userDrawn="1"/>
        </p:nvSpPr>
        <p:spPr>
          <a:xfrm>
            <a:off x="6096000" y="-3810"/>
            <a:ext cx="6096000" cy="36512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0" y="140017"/>
                </a:moveTo>
                <a:lnTo>
                  <a:pt x="2303995" y="140017"/>
                </a:lnTo>
                <a:lnTo>
                  <a:pt x="2303995" y="0"/>
                </a:lnTo>
                <a:lnTo>
                  <a:pt x="0" y="0"/>
                </a:lnTo>
                <a:lnTo>
                  <a:pt x="0" y="140017"/>
                </a:lnTo>
                <a:close/>
              </a:path>
            </a:pathLst>
          </a:custGeom>
          <a:solidFill>
            <a:srgbClr val="A5A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6">
            <a:extLst>
              <a:ext uri="{FF2B5EF4-FFF2-40B4-BE49-F238E27FC236}">
                <a16:creationId xmlns:a16="http://schemas.microsoft.com/office/drawing/2014/main" id="{7F1EDB06-1EB4-47A1-8B23-FDC7EB1E1FC8}"/>
              </a:ext>
            </a:extLst>
          </p:cNvPr>
          <p:cNvSpPr/>
          <p:nvPr userDrawn="1"/>
        </p:nvSpPr>
        <p:spPr>
          <a:xfrm>
            <a:off x="0" y="6496685"/>
            <a:ext cx="4038600" cy="368934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5FF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7">
            <a:extLst>
              <a:ext uri="{FF2B5EF4-FFF2-40B4-BE49-F238E27FC236}">
                <a16:creationId xmlns:a16="http://schemas.microsoft.com/office/drawing/2014/main" id="{5CD9D97A-DB1A-4619-B7EC-DFB1F5D153CF}"/>
              </a:ext>
            </a:extLst>
          </p:cNvPr>
          <p:cNvSpPr/>
          <p:nvPr userDrawn="1"/>
        </p:nvSpPr>
        <p:spPr>
          <a:xfrm>
            <a:off x="4038594" y="6496685"/>
            <a:ext cx="4114800" cy="36131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042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8">
            <a:extLst>
              <a:ext uri="{FF2B5EF4-FFF2-40B4-BE49-F238E27FC236}">
                <a16:creationId xmlns:a16="http://schemas.microsoft.com/office/drawing/2014/main" id="{D0CC506D-400E-4F44-9FF1-CF391FF01910}"/>
              </a:ext>
            </a:extLst>
          </p:cNvPr>
          <p:cNvSpPr/>
          <p:nvPr userDrawn="1"/>
        </p:nvSpPr>
        <p:spPr>
          <a:xfrm>
            <a:off x="8153406" y="6496685"/>
            <a:ext cx="4038594" cy="368934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5A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FAB616-0C56-4BD0-A24B-253EBA204D16}"/>
              </a:ext>
            </a:extLst>
          </p:cNvPr>
          <p:cNvSpPr txBox="1"/>
          <p:nvPr userDrawn="1"/>
        </p:nvSpPr>
        <p:spPr>
          <a:xfrm>
            <a:off x="0" y="6515924"/>
            <a:ext cx="40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0" kern="1200" dirty="0" err="1">
                <a:solidFill>
                  <a:srgbClr val="000000"/>
                </a:solidFill>
                <a:effectLst/>
                <a:latin typeface="Arial Nova Light" panose="020B0304020202020204" pitchFamily="34" charset="0"/>
              </a:rPr>
              <a:t>M.Sc</a:t>
            </a:r>
            <a:r>
              <a:rPr lang="es-ES" sz="1400" b="0" kern="1200" dirty="0">
                <a:solidFill>
                  <a:srgbClr val="000000"/>
                </a:solidFill>
                <a:effectLst/>
                <a:latin typeface="Arial Nova Light" panose="020B0304020202020204" pitchFamily="34" charset="0"/>
              </a:rPr>
              <a:t>. Franci Suni Lopez - UNSA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FEDA44-5D14-4D0B-9278-BCDBD248188B}"/>
              </a:ext>
            </a:extLst>
          </p:cNvPr>
          <p:cNvSpPr txBox="1"/>
          <p:nvPr userDrawn="1"/>
        </p:nvSpPr>
        <p:spPr>
          <a:xfrm>
            <a:off x="4076708" y="6539580"/>
            <a:ext cx="40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0" kern="1200" dirty="0">
                <a:solidFill>
                  <a:schemeClr val="bg1"/>
                </a:solidFill>
                <a:effectLst/>
                <a:latin typeface="Arial Nova Light" panose="020B0304020202020204" pitchFamily="34" charset="0"/>
              </a:rPr>
              <a:t>fsunilo@unsa.edu.pe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DC7C64D-D5C7-4E37-B10E-A5574A5E8A3D}"/>
              </a:ext>
            </a:extLst>
          </p:cNvPr>
          <p:cNvGrpSpPr/>
          <p:nvPr userDrawn="1"/>
        </p:nvGrpSpPr>
        <p:grpSpPr>
          <a:xfrm>
            <a:off x="498763" y="1879047"/>
            <a:ext cx="339437" cy="4575720"/>
            <a:chOff x="72000" y="1330214"/>
            <a:chExt cx="144002" cy="1941195"/>
          </a:xfrm>
        </p:grpSpPr>
        <p:sp>
          <p:nvSpPr>
            <p:cNvPr id="14" name="bk object 16">
              <a:extLst>
                <a:ext uri="{FF2B5EF4-FFF2-40B4-BE49-F238E27FC236}">
                  <a16:creationId xmlns:a16="http://schemas.microsoft.com/office/drawing/2014/main" id="{773E04FF-63D4-4A63-8397-2568D1A219A2}"/>
                </a:ext>
              </a:extLst>
            </p:cNvPr>
            <p:cNvSpPr/>
            <p:nvPr userDrawn="1"/>
          </p:nvSpPr>
          <p:spPr>
            <a:xfrm>
              <a:off x="144001" y="1330214"/>
              <a:ext cx="0" cy="1941195"/>
            </a:xfrm>
            <a:custGeom>
              <a:avLst/>
              <a:gdLst/>
              <a:ahLst/>
              <a:cxnLst/>
              <a:rect l="l" t="t" r="r" b="b"/>
              <a:pathLst>
                <a:path h="1941195">
                  <a:moveTo>
                    <a:pt x="0" y="0"/>
                  </a:moveTo>
                  <a:lnTo>
                    <a:pt x="0" y="1941102"/>
                  </a:lnTo>
                </a:path>
              </a:pathLst>
            </a:custGeom>
            <a:ln w="28575">
              <a:solidFill>
                <a:srgbClr val="042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bk object 17">
              <a:extLst>
                <a:ext uri="{FF2B5EF4-FFF2-40B4-BE49-F238E27FC236}">
                  <a16:creationId xmlns:a16="http://schemas.microsoft.com/office/drawing/2014/main" id="{2522ED0D-78A7-4392-BB00-4F1E13F42E8B}"/>
                </a:ext>
              </a:extLst>
            </p:cNvPr>
            <p:cNvSpPr/>
            <p:nvPr userDrawn="1"/>
          </p:nvSpPr>
          <p:spPr>
            <a:xfrm>
              <a:off x="72000" y="1488011"/>
              <a:ext cx="0" cy="1152525"/>
            </a:xfrm>
            <a:custGeom>
              <a:avLst/>
              <a:gdLst/>
              <a:ahLst/>
              <a:cxnLst/>
              <a:rect l="l" t="t" r="r" b="b"/>
              <a:pathLst>
                <a:path h="1152525">
                  <a:moveTo>
                    <a:pt x="0" y="0"/>
                  </a:moveTo>
                  <a:lnTo>
                    <a:pt x="0" y="1152163"/>
                  </a:lnTo>
                </a:path>
              </a:pathLst>
            </a:custGeom>
            <a:ln w="28575">
              <a:solidFill>
                <a:srgbClr val="5FF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bk object 18">
              <a:extLst>
                <a:ext uri="{FF2B5EF4-FFF2-40B4-BE49-F238E27FC236}">
                  <a16:creationId xmlns:a16="http://schemas.microsoft.com/office/drawing/2014/main" id="{E5DB8C80-1022-4230-99BC-D8CB58DF0AF2}"/>
                </a:ext>
              </a:extLst>
            </p:cNvPr>
            <p:cNvSpPr/>
            <p:nvPr userDrawn="1"/>
          </p:nvSpPr>
          <p:spPr>
            <a:xfrm>
              <a:off x="216002" y="1961356"/>
              <a:ext cx="0" cy="678815"/>
            </a:xfrm>
            <a:custGeom>
              <a:avLst/>
              <a:gdLst/>
              <a:ahLst/>
              <a:cxnLst/>
              <a:rect l="l" t="t" r="r" b="b"/>
              <a:pathLst>
                <a:path h="678814">
                  <a:moveTo>
                    <a:pt x="0" y="0"/>
                  </a:moveTo>
                  <a:lnTo>
                    <a:pt x="0" y="678819"/>
                  </a:lnTo>
                </a:path>
              </a:pathLst>
            </a:custGeom>
            <a:ln w="28575">
              <a:solidFill>
                <a:srgbClr val="A5A6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35">
            <a:extLst>
              <a:ext uri="{FF2B5EF4-FFF2-40B4-BE49-F238E27FC236}">
                <a16:creationId xmlns:a16="http://schemas.microsoft.com/office/drawing/2014/main" id="{DF28C72A-477A-4945-A0AE-1E0D1BF11EE8}"/>
              </a:ext>
            </a:extLst>
          </p:cNvPr>
          <p:cNvSpPr txBox="1">
            <a:spLocks/>
          </p:cNvSpPr>
          <p:nvPr userDrawn="1"/>
        </p:nvSpPr>
        <p:spPr>
          <a:xfrm>
            <a:off x="1043189" y="364300"/>
            <a:ext cx="11148812" cy="668750"/>
          </a:xfrm>
          <a:prstGeom prst="rect">
            <a:avLst/>
          </a:prstGeom>
          <a:solidFill>
            <a:srgbClr val="04269B"/>
          </a:solidFill>
        </p:spPr>
        <p:txBody>
          <a:bodyPr vert="horz" wrap="square" lIns="0" tIns="768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7630">
              <a:lnSpc>
                <a:spcPct val="100000"/>
              </a:lnSpc>
              <a:spcBef>
                <a:spcPts val="605"/>
              </a:spcBef>
            </a:pPr>
            <a:endParaRPr lang="en-US" sz="1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F3BB11-AE3C-48FA-9B34-66E0D1BF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9" y="361315"/>
            <a:ext cx="11148810" cy="66875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80ED17-4D0F-412E-BE36-CE625E98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3189" y="0"/>
            <a:ext cx="4752304" cy="339867"/>
          </a:xfr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 dirty="0" err="1"/>
              <a:t>Sección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2818-531D-4813-8FB7-CEC276D6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506745"/>
            <a:ext cx="2743200" cy="3243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03EB88-CEE2-414C-B2E2-5C48D87F8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8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3">
            <a:extLst>
              <a:ext uri="{FF2B5EF4-FFF2-40B4-BE49-F238E27FC236}">
                <a16:creationId xmlns:a16="http://schemas.microsoft.com/office/drawing/2014/main" id="{9794FA37-3B78-4D66-BFB0-4B123491CCAB}"/>
              </a:ext>
            </a:extLst>
          </p:cNvPr>
          <p:cNvSpPr/>
          <p:nvPr userDrawn="1"/>
        </p:nvSpPr>
        <p:spPr>
          <a:xfrm>
            <a:off x="1" y="-3810"/>
            <a:ext cx="6096000" cy="36512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0" y="140017"/>
                </a:moveTo>
                <a:lnTo>
                  <a:pt x="2303995" y="140017"/>
                </a:lnTo>
                <a:lnTo>
                  <a:pt x="2303995" y="0"/>
                </a:lnTo>
                <a:lnTo>
                  <a:pt x="0" y="0"/>
                </a:lnTo>
                <a:lnTo>
                  <a:pt x="0" y="140017"/>
                </a:lnTo>
                <a:close/>
              </a:path>
            </a:pathLst>
          </a:custGeom>
          <a:solidFill>
            <a:srgbClr val="5FF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4">
            <a:extLst>
              <a:ext uri="{FF2B5EF4-FFF2-40B4-BE49-F238E27FC236}">
                <a16:creationId xmlns:a16="http://schemas.microsoft.com/office/drawing/2014/main" id="{61E563CA-E34B-4FF5-8DB5-85981379EB17}"/>
              </a:ext>
            </a:extLst>
          </p:cNvPr>
          <p:cNvSpPr/>
          <p:nvPr userDrawn="1"/>
        </p:nvSpPr>
        <p:spPr>
          <a:xfrm>
            <a:off x="6096000" y="-3810"/>
            <a:ext cx="6096000" cy="36512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0" y="140017"/>
                </a:moveTo>
                <a:lnTo>
                  <a:pt x="2303995" y="140017"/>
                </a:lnTo>
                <a:lnTo>
                  <a:pt x="2303995" y="0"/>
                </a:lnTo>
                <a:lnTo>
                  <a:pt x="0" y="0"/>
                </a:lnTo>
                <a:lnTo>
                  <a:pt x="0" y="140017"/>
                </a:lnTo>
                <a:close/>
              </a:path>
            </a:pathLst>
          </a:custGeom>
          <a:solidFill>
            <a:srgbClr val="A5A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9DE1CC7-1686-40FF-B226-B43FD452BC90}"/>
              </a:ext>
            </a:extLst>
          </p:cNvPr>
          <p:cNvGrpSpPr/>
          <p:nvPr userDrawn="1"/>
        </p:nvGrpSpPr>
        <p:grpSpPr>
          <a:xfrm>
            <a:off x="1042483" y="361315"/>
            <a:ext cx="2565698" cy="6368366"/>
            <a:chOff x="102332" y="140017"/>
            <a:chExt cx="903716" cy="3131820"/>
          </a:xfrm>
        </p:grpSpPr>
        <p:sp>
          <p:nvSpPr>
            <p:cNvPr id="9" name="bk object 16">
              <a:extLst>
                <a:ext uri="{FF2B5EF4-FFF2-40B4-BE49-F238E27FC236}">
                  <a16:creationId xmlns:a16="http://schemas.microsoft.com/office/drawing/2014/main" id="{1DFB201A-6334-4F07-ADBA-BCD660B478E9}"/>
                </a:ext>
              </a:extLst>
            </p:cNvPr>
            <p:cNvSpPr/>
            <p:nvPr userDrawn="1"/>
          </p:nvSpPr>
          <p:spPr>
            <a:xfrm>
              <a:off x="554190" y="140017"/>
              <a:ext cx="0" cy="3131820"/>
            </a:xfrm>
            <a:custGeom>
              <a:avLst/>
              <a:gdLst/>
              <a:ahLst/>
              <a:cxnLst/>
              <a:rect l="l" t="t" r="r" b="b"/>
              <a:pathLst>
                <a:path h="3131820">
                  <a:moveTo>
                    <a:pt x="0" y="0"/>
                  </a:moveTo>
                  <a:lnTo>
                    <a:pt x="0" y="3131299"/>
                  </a:lnTo>
                </a:path>
              </a:pathLst>
            </a:custGeom>
            <a:ln w="28575">
              <a:solidFill>
                <a:srgbClr val="04269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bk object 17">
              <a:extLst>
                <a:ext uri="{FF2B5EF4-FFF2-40B4-BE49-F238E27FC236}">
                  <a16:creationId xmlns:a16="http://schemas.microsoft.com/office/drawing/2014/main" id="{6DD3BD2A-098D-49A2-B5B2-0BB675E36452}"/>
                </a:ext>
              </a:extLst>
            </p:cNvPr>
            <p:cNvSpPr/>
            <p:nvPr userDrawn="1"/>
          </p:nvSpPr>
          <p:spPr>
            <a:xfrm>
              <a:off x="482189" y="157797"/>
              <a:ext cx="0" cy="2482850"/>
            </a:xfrm>
            <a:custGeom>
              <a:avLst/>
              <a:gdLst/>
              <a:ahLst/>
              <a:cxnLst/>
              <a:rect l="l" t="t" r="r" b="b"/>
              <a:pathLst>
                <a:path h="2482850">
                  <a:moveTo>
                    <a:pt x="0" y="0"/>
                  </a:moveTo>
                  <a:lnTo>
                    <a:pt x="0" y="2482378"/>
                  </a:lnTo>
                </a:path>
              </a:pathLst>
            </a:custGeom>
            <a:ln w="28575">
              <a:solidFill>
                <a:srgbClr val="5FF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18">
              <a:extLst>
                <a:ext uri="{FF2B5EF4-FFF2-40B4-BE49-F238E27FC236}">
                  <a16:creationId xmlns:a16="http://schemas.microsoft.com/office/drawing/2014/main" id="{374470C0-ADFF-4870-BDA4-7184E14D817C}"/>
                </a:ext>
              </a:extLst>
            </p:cNvPr>
            <p:cNvSpPr/>
            <p:nvPr userDrawn="1"/>
          </p:nvSpPr>
          <p:spPr>
            <a:xfrm>
              <a:off x="626191" y="631141"/>
              <a:ext cx="0" cy="2009139"/>
            </a:xfrm>
            <a:custGeom>
              <a:avLst/>
              <a:gdLst/>
              <a:ahLst/>
              <a:cxnLst/>
              <a:rect l="l" t="t" r="r" b="b"/>
              <a:pathLst>
                <a:path h="2009139">
                  <a:moveTo>
                    <a:pt x="0" y="0"/>
                  </a:moveTo>
                  <a:lnTo>
                    <a:pt x="0" y="2009034"/>
                  </a:lnTo>
                </a:path>
              </a:pathLst>
            </a:custGeom>
            <a:ln w="28575">
              <a:solidFill>
                <a:srgbClr val="A5A6A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bk object 19">
              <a:extLst>
                <a:ext uri="{FF2B5EF4-FFF2-40B4-BE49-F238E27FC236}">
                  <a16:creationId xmlns:a16="http://schemas.microsoft.com/office/drawing/2014/main" id="{945DF04C-F775-423F-A98C-25B50172559C}"/>
                </a:ext>
              </a:extLst>
            </p:cNvPr>
            <p:cNvSpPr/>
            <p:nvPr userDrawn="1"/>
          </p:nvSpPr>
          <p:spPr>
            <a:xfrm>
              <a:off x="102332" y="1042158"/>
              <a:ext cx="903716" cy="8390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FD2BBC4-9C64-4014-8752-4730E1968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159" y="2739935"/>
            <a:ext cx="7064153" cy="1325563"/>
          </a:xfrm>
        </p:spPr>
        <p:txBody>
          <a:bodyPr/>
          <a:lstStyle/>
          <a:p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M.S. Franci Suni Lopez</a:t>
            </a:r>
            <a:b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</a:br>
            <a:b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+mj-cs"/>
              </a:rPr>
              <a:t>Universidad Nacional de San Agustín de Arequipa</a:t>
            </a:r>
            <a:endParaRPr lang="en-US" dirty="0"/>
          </a:p>
        </p:txBody>
      </p:sp>
      <p:sp>
        <p:nvSpPr>
          <p:cNvPr id="13" name="object 46">
            <a:extLst>
              <a:ext uri="{FF2B5EF4-FFF2-40B4-BE49-F238E27FC236}">
                <a16:creationId xmlns:a16="http://schemas.microsoft.com/office/drawing/2014/main" id="{4DEB6585-8878-4FEF-A871-B7BC07AF4B96}"/>
              </a:ext>
            </a:extLst>
          </p:cNvPr>
          <p:cNvSpPr/>
          <p:nvPr userDrawn="1"/>
        </p:nvSpPr>
        <p:spPr>
          <a:xfrm>
            <a:off x="0" y="6496685"/>
            <a:ext cx="4038600" cy="368934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5FF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7">
            <a:extLst>
              <a:ext uri="{FF2B5EF4-FFF2-40B4-BE49-F238E27FC236}">
                <a16:creationId xmlns:a16="http://schemas.microsoft.com/office/drawing/2014/main" id="{88AF635C-FEC6-42C2-A7D8-3B98291C3E20}"/>
              </a:ext>
            </a:extLst>
          </p:cNvPr>
          <p:cNvSpPr/>
          <p:nvPr userDrawn="1"/>
        </p:nvSpPr>
        <p:spPr>
          <a:xfrm>
            <a:off x="4038594" y="6496685"/>
            <a:ext cx="4114800" cy="36131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042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8">
            <a:extLst>
              <a:ext uri="{FF2B5EF4-FFF2-40B4-BE49-F238E27FC236}">
                <a16:creationId xmlns:a16="http://schemas.microsoft.com/office/drawing/2014/main" id="{A5066BBD-780C-4971-ACDE-6F4DEA282728}"/>
              </a:ext>
            </a:extLst>
          </p:cNvPr>
          <p:cNvSpPr/>
          <p:nvPr userDrawn="1"/>
        </p:nvSpPr>
        <p:spPr>
          <a:xfrm>
            <a:off x="8153406" y="6496685"/>
            <a:ext cx="4038594" cy="368934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5A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E4EDC37-EE0B-412C-9ADA-2BB15F34BE6B}"/>
              </a:ext>
            </a:extLst>
          </p:cNvPr>
          <p:cNvSpPr txBox="1"/>
          <p:nvPr userDrawn="1"/>
        </p:nvSpPr>
        <p:spPr>
          <a:xfrm>
            <a:off x="0" y="6515924"/>
            <a:ext cx="40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0" kern="1200" dirty="0">
                <a:solidFill>
                  <a:srgbClr val="000000"/>
                </a:solidFill>
                <a:effectLst/>
                <a:latin typeface="Arial Nova Light" panose="020B0304020202020204" pitchFamily="34" charset="0"/>
              </a:rPr>
              <a:t>M.S. Franci Suni Lopez - UNSA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C9F425C-36D4-459B-AF0F-57660FAB4BE1}"/>
              </a:ext>
            </a:extLst>
          </p:cNvPr>
          <p:cNvSpPr txBox="1"/>
          <p:nvPr userDrawn="1"/>
        </p:nvSpPr>
        <p:spPr>
          <a:xfrm>
            <a:off x="4076708" y="6539580"/>
            <a:ext cx="40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0" kern="1200" dirty="0">
                <a:solidFill>
                  <a:schemeClr val="bg1"/>
                </a:solidFill>
                <a:effectLst/>
                <a:latin typeface="Arial Nova Light" panose="020B0304020202020204" pitchFamily="34" charset="0"/>
              </a:rPr>
              <a:t>fsunilo@unsa.edu.pe</a:t>
            </a:r>
          </a:p>
        </p:txBody>
      </p:sp>
    </p:spTree>
    <p:extLst>
      <p:ext uri="{BB962C8B-B14F-4D97-AF65-F5344CB8AC3E}">
        <p14:creationId xmlns:p14="http://schemas.microsoft.com/office/powerpoint/2010/main" val="214630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3">
            <a:extLst>
              <a:ext uri="{FF2B5EF4-FFF2-40B4-BE49-F238E27FC236}">
                <a16:creationId xmlns:a16="http://schemas.microsoft.com/office/drawing/2014/main" id="{D1306EF8-962C-44CB-847D-19409ED6C0D4}"/>
              </a:ext>
            </a:extLst>
          </p:cNvPr>
          <p:cNvSpPr/>
          <p:nvPr userDrawn="1"/>
        </p:nvSpPr>
        <p:spPr>
          <a:xfrm>
            <a:off x="1" y="-3810"/>
            <a:ext cx="6096000" cy="36512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0" y="140017"/>
                </a:moveTo>
                <a:lnTo>
                  <a:pt x="2303995" y="140017"/>
                </a:lnTo>
                <a:lnTo>
                  <a:pt x="2303995" y="0"/>
                </a:lnTo>
                <a:lnTo>
                  <a:pt x="0" y="0"/>
                </a:lnTo>
                <a:lnTo>
                  <a:pt x="0" y="140017"/>
                </a:lnTo>
                <a:close/>
              </a:path>
            </a:pathLst>
          </a:custGeom>
          <a:solidFill>
            <a:srgbClr val="5FF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4">
            <a:extLst>
              <a:ext uri="{FF2B5EF4-FFF2-40B4-BE49-F238E27FC236}">
                <a16:creationId xmlns:a16="http://schemas.microsoft.com/office/drawing/2014/main" id="{C04C38A0-ADED-4914-8587-AB1C122BB400}"/>
              </a:ext>
            </a:extLst>
          </p:cNvPr>
          <p:cNvSpPr/>
          <p:nvPr userDrawn="1"/>
        </p:nvSpPr>
        <p:spPr>
          <a:xfrm>
            <a:off x="6096000" y="-3810"/>
            <a:ext cx="6096000" cy="36512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0" y="140017"/>
                </a:moveTo>
                <a:lnTo>
                  <a:pt x="2303995" y="140017"/>
                </a:lnTo>
                <a:lnTo>
                  <a:pt x="2303995" y="0"/>
                </a:lnTo>
                <a:lnTo>
                  <a:pt x="0" y="0"/>
                </a:lnTo>
                <a:lnTo>
                  <a:pt x="0" y="140017"/>
                </a:lnTo>
                <a:close/>
              </a:path>
            </a:pathLst>
          </a:custGeom>
          <a:solidFill>
            <a:srgbClr val="A5A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9A0F6FC-A47A-407A-B8E9-8D714B7A37C2}"/>
              </a:ext>
            </a:extLst>
          </p:cNvPr>
          <p:cNvGrpSpPr/>
          <p:nvPr userDrawn="1"/>
        </p:nvGrpSpPr>
        <p:grpSpPr>
          <a:xfrm>
            <a:off x="1042483" y="361315"/>
            <a:ext cx="2565698" cy="6368366"/>
            <a:chOff x="102332" y="140017"/>
            <a:chExt cx="903716" cy="3131820"/>
          </a:xfrm>
        </p:grpSpPr>
        <p:sp>
          <p:nvSpPr>
            <p:cNvPr id="9" name="bk object 16">
              <a:extLst>
                <a:ext uri="{FF2B5EF4-FFF2-40B4-BE49-F238E27FC236}">
                  <a16:creationId xmlns:a16="http://schemas.microsoft.com/office/drawing/2014/main" id="{3FFF13F8-9BD2-4ACA-AAD1-721B2A05C1EC}"/>
                </a:ext>
              </a:extLst>
            </p:cNvPr>
            <p:cNvSpPr/>
            <p:nvPr userDrawn="1"/>
          </p:nvSpPr>
          <p:spPr>
            <a:xfrm>
              <a:off x="554190" y="140017"/>
              <a:ext cx="0" cy="3131820"/>
            </a:xfrm>
            <a:custGeom>
              <a:avLst/>
              <a:gdLst/>
              <a:ahLst/>
              <a:cxnLst/>
              <a:rect l="l" t="t" r="r" b="b"/>
              <a:pathLst>
                <a:path h="3131820">
                  <a:moveTo>
                    <a:pt x="0" y="0"/>
                  </a:moveTo>
                  <a:lnTo>
                    <a:pt x="0" y="3131299"/>
                  </a:lnTo>
                </a:path>
              </a:pathLst>
            </a:custGeom>
            <a:ln w="28575">
              <a:solidFill>
                <a:srgbClr val="04269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bk object 17">
              <a:extLst>
                <a:ext uri="{FF2B5EF4-FFF2-40B4-BE49-F238E27FC236}">
                  <a16:creationId xmlns:a16="http://schemas.microsoft.com/office/drawing/2014/main" id="{705B9F67-1FD7-4803-A0BF-E57C61F4CE62}"/>
                </a:ext>
              </a:extLst>
            </p:cNvPr>
            <p:cNvSpPr/>
            <p:nvPr userDrawn="1"/>
          </p:nvSpPr>
          <p:spPr>
            <a:xfrm>
              <a:off x="482189" y="157797"/>
              <a:ext cx="0" cy="2482850"/>
            </a:xfrm>
            <a:custGeom>
              <a:avLst/>
              <a:gdLst/>
              <a:ahLst/>
              <a:cxnLst/>
              <a:rect l="l" t="t" r="r" b="b"/>
              <a:pathLst>
                <a:path h="2482850">
                  <a:moveTo>
                    <a:pt x="0" y="0"/>
                  </a:moveTo>
                  <a:lnTo>
                    <a:pt x="0" y="2482378"/>
                  </a:lnTo>
                </a:path>
              </a:pathLst>
            </a:custGeom>
            <a:ln w="28575">
              <a:solidFill>
                <a:srgbClr val="5FF1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bk object 18">
              <a:extLst>
                <a:ext uri="{FF2B5EF4-FFF2-40B4-BE49-F238E27FC236}">
                  <a16:creationId xmlns:a16="http://schemas.microsoft.com/office/drawing/2014/main" id="{B5CBF94B-E255-4C49-A64B-C3D67475039F}"/>
                </a:ext>
              </a:extLst>
            </p:cNvPr>
            <p:cNvSpPr/>
            <p:nvPr userDrawn="1"/>
          </p:nvSpPr>
          <p:spPr>
            <a:xfrm>
              <a:off x="626191" y="631141"/>
              <a:ext cx="0" cy="2009139"/>
            </a:xfrm>
            <a:custGeom>
              <a:avLst/>
              <a:gdLst/>
              <a:ahLst/>
              <a:cxnLst/>
              <a:rect l="l" t="t" r="r" b="b"/>
              <a:pathLst>
                <a:path h="2009139">
                  <a:moveTo>
                    <a:pt x="0" y="0"/>
                  </a:moveTo>
                  <a:lnTo>
                    <a:pt x="0" y="2009034"/>
                  </a:lnTo>
                </a:path>
              </a:pathLst>
            </a:custGeom>
            <a:ln w="28575">
              <a:solidFill>
                <a:srgbClr val="A5A6A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bk object 19">
              <a:extLst>
                <a:ext uri="{FF2B5EF4-FFF2-40B4-BE49-F238E27FC236}">
                  <a16:creationId xmlns:a16="http://schemas.microsoft.com/office/drawing/2014/main" id="{983475A2-30BA-44EE-85C2-DE932D7FFE78}"/>
                </a:ext>
              </a:extLst>
            </p:cNvPr>
            <p:cNvSpPr/>
            <p:nvPr userDrawn="1"/>
          </p:nvSpPr>
          <p:spPr>
            <a:xfrm>
              <a:off x="102332" y="1042158"/>
              <a:ext cx="903716" cy="8390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46">
            <a:extLst>
              <a:ext uri="{FF2B5EF4-FFF2-40B4-BE49-F238E27FC236}">
                <a16:creationId xmlns:a16="http://schemas.microsoft.com/office/drawing/2014/main" id="{EE76AA71-AED5-4D45-80B1-DB16A73D7717}"/>
              </a:ext>
            </a:extLst>
          </p:cNvPr>
          <p:cNvSpPr/>
          <p:nvPr userDrawn="1"/>
        </p:nvSpPr>
        <p:spPr>
          <a:xfrm>
            <a:off x="0" y="6496685"/>
            <a:ext cx="4038600" cy="368934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5FF1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7">
            <a:extLst>
              <a:ext uri="{FF2B5EF4-FFF2-40B4-BE49-F238E27FC236}">
                <a16:creationId xmlns:a16="http://schemas.microsoft.com/office/drawing/2014/main" id="{EE1D7E93-B32E-4CC7-AF36-33B372F57011}"/>
              </a:ext>
            </a:extLst>
          </p:cNvPr>
          <p:cNvSpPr/>
          <p:nvPr userDrawn="1"/>
        </p:nvSpPr>
        <p:spPr>
          <a:xfrm>
            <a:off x="4038594" y="6496685"/>
            <a:ext cx="4114800" cy="36131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042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8">
            <a:extLst>
              <a:ext uri="{FF2B5EF4-FFF2-40B4-BE49-F238E27FC236}">
                <a16:creationId xmlns:a16="http://schemas.microsoft.com/office/drawing/2014/main" id="{92881C49-15A8-4703-B79D-D788656B50C7}"/>
              </a:ext>
            </a:extLst>
          </p:cNvPr>
          <p:cNvSpPr/>
          <p:nvPr userDrawn="1"/>
        </p:nvSpPr>
        <p:spPr>
          <a:xfrm>
            <a:off x="8153406" y="6496685"/>
            <a:ext cx="4038594" cy="368934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A5A6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547639-A7ED-4721-9A5C-36D8457F04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37582" y="2811219"/>
            <a:ext cx="6026924" cy="1706180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M.S. Franci Suni Lopez</a:t>
            </a:r>
            <a:b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</a:br>
            <a:b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Universidad Nacional de San Agustín de Arequipa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D0FDD7B-C9A5-41AF-996E-9466725E3960}"/>
              </a:ext>
            </a:extLst>
          </p:cNvPr>
          <p:cNvSpPr txBox="1"/>
          <p:nvPr userDrawn="1"/>
        </p:nvSpPr>
        <p:spPr>
          <a:xfrm>
            <a:off x="0" y="6515924"/>
            <a:ext cx="40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0" kern="1200" dirty="0">
                <a:solidFill>
                  <a:srgbClr val="000000"/>
                </a:solidFill>
                <a:effectLst/>
                <a:latin typeface="Arial Nova Light" panose="020B0304020202020204" pitchFamily="34" charset="0"/>
              </a:rPr>
              <a:t>M.S. Franci Suni Lopez - UNSA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4643267-7AA5-4538-825C-04F9A6C62B10}"/>
              </a:ext>
            </a:extLst>
          </p:cNvPr>
          <p:cNvSpPr txBox="1"/>
          <p:nvPr userDrawn="1"/>
        </p:nvSpPr>
        <p:spPr>
          <a:xfrm>
            <a:off x="4076708" y="6539580"/>
            <a:ext cx="403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0" kern="1200" dirty="0">
                <a:solidFill>
                  <a:schemeClr val="bg1"/>
                </a:solidFill>
                <a:effectLst/>
                <a:latin typeface="Arial Nova Light" panose="020B0304020202020204" pitchFamily="34" charset="0"/>
              </a:rPr>
              <a:t>fsunilo@unsa.edu.pe</a:t>
            </a:r>
          </a:p>
        </p:txBody>
      </p:sp>
    </p:spTree>
    <p:extLst>
      <p:ext uri="{BB962C8B-B14F-4D97-AF65-F5344CB8AC3E}">
        <p14:creationId xmlns:p14="http://schemas.microsoft.com/office/powerpoint/2010/main" val="157928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B7FA0B-3B30-4B89-9BE1-106C93A4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51FD1B-FBAD-4EFD-86ED-564667D0F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BF3D99-BF5E-4EBD-A040-4A2CC50DB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DF5C1-0962-4928-A45F-A0E31449FDE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DAE287-3CD2-4F59-A9A4-4FBF8AA28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3AB8D7-796B-4F4E-BA1C-3E59CA133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3EB88-CEE2-414C-B2E2-5C48D87F8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7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fsunilo@unsa.edu.pe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E02C8-1CD4-4C63-B1D6-4D474E7BB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5779" y="2318198"/>
            <a:ext cx="6026924" cy="1906073"/>
          </a:xfrm>
        </p:spPr>
        <p:txBody>
          <a:bodyPr>
            <a:normAutofit/>
          </a:bodyPr>
          <a:lstStyle/>
          <a:p>
            <a:r>
              <a:rPr lang="en-US" dirty="0" err="1"/>
              <a:t>Algoritmos</a:t>
            </a:r>
            <a:r>
              <a:rPr lang="en-US" dirty="0"/>
              <a:t> y </a:t>
            </a:r>
            <a:r>
              <a:rPr lang="en-US" dirty="0" err="1"/>
              <a:t>Estructuras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5B04AA-E010-4389-A61F-3FE8BCF3A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Algoritmos</a:t>
            </a:r>
            <a:r>
              <a:rPr lang="en-US" dirty="0"/>
              <a:t> y </a:t>
            </a:r>
            <a:r>
              <a:rPr lang="en-US" dirty="0" err="1"/>
              <a:t>Estructuras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/>
              <a:t>2020-B</a:t>
            </a:r>
          </a:p>
        </p:txBody>
      </p:sp>
    </p:spTree>
    <p:extLst>
      <p:ext uri="{BB962C8B-B14F-4D97-AF65-F5344CB8AC3E}">
        <p14:creationId xmlns:p14="http://schemas.microsoft.com/office/powerpoint/2010/main" val="110963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indoor, table, toy, computer&#10;&#10;Description automatically generated">
            <a:extLst>
              <a:ext uri="{FF2B5EF4-FFF2-40B4-BE49-F238E27FC236}">
                <a16:creationId xmlns:a16="http://schemas.microsoft.com/office/drawing/2014/main" id="{4F95E7C1-AF8D-45D9-A850-63FD53048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5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2AE0E5-711B-4F21-84CA-473AF051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  <a:latin typeface="+mj-lt"/>
              </a:rPr>
              <a:t>Trabajo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Final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38D4D-382E-4CDF-B04F-25DD89627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3686187"/>
            <a:ext cx="4092525" cy="22925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 err="1">
                <a:solidFill>
                  <a:srgbClr val="FFFFFF"/>
                </a:solidFill>
                <a:latin typeface="+mn-lt"/>
              </a:rPr>
              <a:t>Implementación</a:t>
            </a:r>
            <a:r>
              <a:rPr lang="en-US" sz="2400" dirty="0">
                <a:solidFill>
                  <a:srgbClr val="FFFFFF"/>
                </a:solidFill>
                <a:latin typeface="+mn-lt"/>
              </a:rPr>
              <a:t> de un paper.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465A9-7224-4E9F-B3B2-604FB300DBCA}"/>
              </a:ext>
            </a:extLst>
          </p:cNvPr>
          <p:cNvSpPr/>
          <p:nvPr/>
        </p:nvSpPr>
        <p:spPr>
          <a:xfrm>
            <a:off x="5334919" y="0"/>
            <a:ext cx="1248229" cy="14659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5C81A-0546-4ED6-B143-A40DF2D4F7D5}"/>
              </a:ext>
            </a:extLst>
          </p:cNvPr>
          <p:cNvSpPr/>
          <p:nvPr/>
        </p:nvSpPr>
        <p:spPr>
          <a:xfrm rot="19623740">
            <a:off x="7312996" y="-375635"/>
            <a:ext cx="1248229" cy="14659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EBA24B-F533-4621-B2E0-DA3D2CCB9603}"/>
              </a:ext>
            </a:extLst>
          </p:cNvPr>
          <p:cNvSpPr/>
          <p:nvPr/>
        </p:nvSpPr>
        <p:spPr>
          <a:xfrm>
            <a:off x="10248788" y="-247975"/>
            <a:ext cx="1248229" cy="14659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6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eter&#10;&#10;Description automatically generated">
            <a:extLst>
              <a:ext uri="{FF2B5EF4-FFF2-40B4-BE49-F238E27FC236}">
                <a16:creationId xmlns:a16="http://schemas.microsoft.com/office/drawing/2014/main" id="{844FB07B-0A16-45FA-B6C9-467CD6B5B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E6850-A3A1-48C1-A3D3-C4845912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chemeClr val="tx1"/>
                </a:solidFill>
                <a:latin typeface="+mj-lt"/>
              </a:rPr>
              <a:t>Implementación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22C34AE-BFA4-4E9B-8BA1-5BFF81199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000" y="5270429"/>
            <a:ext cx="1334081" cy="149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0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E96E68-F6CA-436E-AFD8-E13986A05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r="12133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86ED5715-9FD2-4EF5-AEB5-DAD82BA78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r="49130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212E0-0428-4BF9-AFEE-0D032B14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en-US" sz="2800"/>
              <a:t>No librerías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7688D34-F8C7-4929-A1F8-1F01514A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048" y="3056128"/>
            <a:ext cx="2804504" cy="7457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No </a:t>
            </a:r>
            <a:r>
              <a:rPr lang="es-419" b="1" dirty="0"/>
              <a:t>Librerías</a:t>
            </a:r>
          </a:p>
        </p:txBody>
      </p:sp>
    </p:spTree>
    <p:extLst>
      <p:ext uri="{BB962C8B-B14F-4D97-AF65-F5344CB8AC3E}">
        <p14:creationId xmlns:p14="http://schemas.microsoft.com/office/powerpoint/2010/main" val="68516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1A7B6-9106-4C01-92CC-7DF433926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de </a:t>
            </a:r>
            <a:r>
              <a:rPr lang="en-US" dirty="0" err="1"/>
              <a:t>trabajos</a:t>
            </a:r>
            <a:r>
              <a:rPr lang="en-US" dirty="0"/>
              <a:t> (</a:t>
            </a:r>
            <a:r>
              <a:rPr lang="en-US" dirty="0" err="1"/>
              <a:t>laboratorios</a:t>
            </a:r>
            <a:r>
              <a:rPr lang="en-US" dirty="0"/>
              <a:t>, </a:t>
            </a:r>
            <a:r>
              <a:rPr lang="en-US" dirty="0" err="1"/>
              <a:t>ejercicios</a:t>
            </a:r>
            <a:r>
              <a:rPr lang="en-US" dirty="0"/>
              <a:t>, practices, </a:t>
            </a:r>
            <a:r>
              <a:rPr lang="en-US" dirty="0" err="1"/>
              <a:t>etc</a:t>
            </a:r>
            <a:r>
              <a:rPr lang="en-US" dirty="0"/>
              <a:t>) 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fecha</a:t>
            </a:r>
            <a:r>
              <a:rPr lang="en-US" dirty="0"/>
              <a:t> y hora </a:t>
            </a:r>
            <a:r>
              <a:rPr lang="en-US" dirty="0" err="1"/>
              <a:t>indicada</a:t>
            </a:r>
            <a:r>
              <a:rPr lang="en-US" dirty="0"/>
              <a:t>.</a:t>
            </a:r>
          </a:p>
          <a:p>
            <a:r>
              <a:rPr lang="en-US" dirty="0" err="1"/>
              <a:t>Pasada</a:t>
            </a:r>
            <a:r>
              <a:rPr lang="en-US" dirty="0"/>
              <a:t> la hora de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trabajo</a:t>
            </a:r>
            <a:r>
              <a:rPr lang="en-US" dirty="0"/>
              <a:t>, la </a:t>
            </a:r>
            <a:r>
              <a:rPr lang="en-US" dirty="0" err="1"/>
              <a:t>evaluación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de -5 puntos por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día</a:t>
            </a:r>
            <a:r>
              <a:rPr lang="en-US" dirty="0"/>
              <a:t> que </a:t>
            </a:r>
            <a:r>
              <a:rPr lang="en-US" dirty="0" err="1"/>
              <a:t>pase</a:t>
            </a:r>
            <a:r>
              <a:rPr lang="en-US" dirty="0"/>
              <a:t>.</a:t>
            </a:r>
          </a:p>
          <a:p>
            <a:r>
              <a:rPr lang="en-US" dirty="0" err="1"/>
              <a:t>Comunicación</a:t>
            </a:r>
            <a:r>
              <a:rPr lang="en-US" dirty="0"/>
              <a:t> es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delegad</a:t>
            </a:r>
            <a:r>
              <a:rPr lang="en-US" dirty="0"/>
              <a:t>@, salvo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excepcionales</a:t>
            </a:r>
            <a:r>
              <a:rPr lang="en-US" dirty="0"/>
              <a:t> (email por </a:t>
            </a:r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institucional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981CE9-A4D7-4A1F-BD8E-FEEA20D2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Indicaciones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420A86-C18A-4905-A6CA-C0AF736B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666" y="31459"/>
            <a:ext cx="4977976" cy="1454051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00"/>
                </a:solidFill>
              </a:rPr>
              <a:t>Plagio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oy, room&#10;&#10;Description automatically generated">
            <a:extLst>
              <a:ext uri="{FF2B5EF4-FFF2-40B4-BE49-F238E27FC236}">
                <a16:creationId xmlns:a16="http://schemas.microsoft.com/office/drawing/2014/main" id="{23DB26D1-D299-439A-AB8B-F74FFCE87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5" b="-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C64AF0-38A9-49DE-9614-250B99114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666" y="1797567"/>
            <a:ext cx="6422047" cy="4748376"/>
          </a:xfrm>
        </p:spPr>
        <p:txBody>
          <a:bodyPr anchor="ctr">
            <a:no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Compartir código u otros archivos electrónicos ya sea copiando, reescribiendo, mirando o proporcionando una copia de cualquier archivo.</a:t>
            </a:r>
          </a:p>
          <a:p>
            <a:r>
              <a:rPr lang="es-ES" sz="2400" dirty="0">
                <a:solidFill>
                  <a:srgbClr val="000000"/>
                </a:solidFill>
              </a:rPr>
              <a:t>Copiar cualquier código de Internet o de otros usuarios. </a:t>
            </a:r>
          </a:p>
          <a:p>
            <a:r>
              <a:rPr lang="es-ES" sz="2400" dirty="0">
                <a:solidFill>
                  <a:srgbClr val="000000"/>
                </a:solidFill>
              </a:rPr>
              <a:t>Copiar respuestas a cualquier cuestionario de otra persona, fuentes escritas publicadas o no publicadas y fuentes electrónicas.</a:t>
            </a:r>
          </a:p>
          <a:p>
            <a:r>
              <a:rPr lang="es-ES" sz="2400" dirty="0">
                <a:solidFill>
                  <a:srgbClr val="000000"/>
                </a:solidFill>
              </a:rPr>
              <a:t>Colaborar con otro estudiante u otra persona en cuestionarios o módulos de proyectos</a:t>
            </a:r>
          </a:p>
          <a:p>
            <a:r>
              <a:rPr lang="es-ES" sz="2400" dirty="0">
                <a:solidFill>
                  <a:srgbClr val="000000"/>
                </a:solidFill>
              </a:rPr>
              <a:t>Compartir trabajo escrito, mirar, copiar o suministrar trabajo de otra persona, fuentes escritas publicadas o no publicadas y fuentes electrónicas.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420A86-C18A-4905-A6CA-C0AF736B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00"/>
                </a:solidFill>
              </a:rPr>
              <a:t>Plagio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oy, room&#10;&#10;Description automatically generated">
            <a:extLst>
              <a:ext uri="{FF2B5EF4-FFF2-40B4-BE49-F238E27FC236}">
                <a16:creationId xmlns:a16="http://schemas.microsoft.com/office/drawing/2014/main" id="{23DB26D1-D299-439A-AB8B-F74FFCE87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5" b="-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C64AF0-38A9-49DE-9614-250B99114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De comprobarse una copia, plagio o intento de copia (mencionado en los puntos anteriores), se procederá con la sanción correspondiente que equivale a la obtención de la </a:t>
            </a:r>
            <a:r>
              <a:rPr lang="es-ES" sz="2400" b="1" dirty="0">
                <a:solidFill>
                  <a:srgbClr val="000000"/>
                </a:solidFill>
              </a:rPr>
              <a:t>nota 0 (cero) en el curso.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8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669">
            <a:extLst>
              <a:ext uri="{FF2B5EF4-FFF2-40B4-BE49-F238E27FC236}">
                <a16:creationId xmlns:a16="http://schemas.microsoft.com/office/drawing/2014/main" id="{026DA06E-FB7F-4958-BEBF-A69962A0BB4B}"/>
              </a:ext>
            </a:extLst>
          </p:cNvPr>
          <p:cNvSpPr txBox="1">
            <a:spLocks/>
          </p:cNvSpPr>
          <p:nvPr/>
        </p:nvSpPr>
        <p:spPr>
          <a:xfrm>
            <a:off x="3814950" y="2591122"/>
            <a:ext cx="5766932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tabLst/>
              <a:defRPr/>
            </a:pPr>
            <a:r>
              <a:rPr kumimoji="0" lang="en" sz="11500" b="0" i="0" u="none" strike="noStrike" kern="0" cap="none" spc="0" normalizeH="0" baseline="0" noProof="0" dirty="0">
                <a:ln>
                  <a:noFill/>
                </a:ln>
                <a:solidFill>
                  <a:srgbClr val="003C84"/>
                </a:solidFill>
                <a:effectLst/>
                <a:uLnTx/>
                <a:uFillTx/>
                <a:latin typeface="Nixie One"/>
                <a:sym typeface="Nixie One"/>
              </a:rPr>
              <a:t>Thanks!</a:t>
            </a:r>
          </a:p>
        </p:txBody>
      </p:sp>
      <p:sp>
        <p:nvSpPr>
          <p:cNvPr id="14" name="Shape 1670">
            <a:extLst>
              <a:ext uri="{FF2B5EF4-FFF2-40B4-BE49-F238E27FC236}">
                <a16:creationId xmlns:a16="http://schemas.microsoft.com/office/drawing/2014/main" id="{3D16687E-7DC1-44A9-B35C-EADD78095187}"/>
              </a:ext>
            </a:extLst>
          </p:cNvPr>
          <p:cNvSpPr txBox="1">
            <a:spLocks/>
          </p:cNvSpPr>
          <p:nvPr/>
        </p:nvSpPr>
        <p:spPr>
          <a:xfrm>
            <a:off x="4274725" y="3519152"/>
            <a:ext cx="4562099" cy="14649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Tx/>
              <a:buFont typeface="Muli"/>
              <a:buNone/>
              <a:tabLst/>
              <a:defRPr/>
            </a:pPr>
            <a:r>
              <a:rPr kumimoji="0" lang="x-none" sz="4400" b="1" i="0" u="none" strike="noStrike" kern="0" cap="none" spc="0" normalizeH="0" baseline="0" noProof="0" dirty="0" err="1">
                <a:ln>
                  <a:noFill/>
                </a:ln>
                <a:solidFill>
                  <a:srgbClr val="A5A6A5"/>
                </a:solidFill>
                <a:effectLst/>
                <a:uLnTx/>
                <a:uFillTx/>
                <a:latin typeface="Muli"/>
                <a:sym typeface="Muli"/>
              </a:rPr>
              <a:t>Question</a:t>
            </a:r>
            <a:r>
              <a:rPr kumimoji="0" lang="en" sz="4400" b="1" i="0" u="none" strike="noStrike" kern="0" cap="none" spc="0" normalizeH="0" baseline="0" noProof="0" dirty="0">
                <a:ln>
                  <a:noFill/>
                </a:ln>
                <a:solidFill>
                  <a:srgbClr val="A5A6A5"/>
                </a:solidFill>
                <a:effectLst/>
                <a:uLnTx/>
                <a:uFillTx/>
                <a:latin typeface="Muli"/>
                <a:sym typeface="Muli"/>
              </a:rPr>
              <a:t>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Tx/>
              <a:buFont typeface="Muli"/>
              <a:buNone/>
              <a:tabLst/>
              <a:defRPr/>
            </a:pPr>
            <a:r>
              <a:rPr kumimoji="0" lang="es-PE" sz="1800" b="0" i="0" u="none" strike="noStrike" kern="0" cap="none" spc="0" normalizeH="0" baseline="0" noProof="0" dirty="0">
                <a:ln>
                  <a:noFill/>
                </a:ln>
                <a:solidFill>
                  <a:srgbClr val="A5A6A5"/>
                </a:solidFill>
                <a:effectLst/>
                <a:uLnTx/>
                <a:uFillTx/>
                <a:latin typeface="Muli"/>
                <a:sym typeface="Muli"/>
              </a:rPr>
              <a:t> </a:t>
            </a:r>
            <a:r>
              <a:rPr kumimoji="0" lang="es-P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A5A6A5"/>
                </a:solidFill>
                <a:effectLst/>
                <a:uLnTx/>
                <a:uFillTx/>
                <a:latin typeface="Muli"/>
                <a:sym typeface="Muli"/>
              </a:rPr>
              <a:t>M.Sc</a:t>
            </a:r>
            <a:r>
              <a:rPr kumimoji="0" lang="es-PE" sz="1800" b="0" i="0" u="none" strike="noStrike" kern="0" cap="none" spc="0" normalizeH="0" baseline="0" noProof="0" dirty="0">
                <a:ln>
                  <a:noFill/>
                </a:ln>
                <a:solidFill>
                  <a:srgbClr val="A5A6A5"/>
                </a:solidFill>
                <a:effectLst/>
                <a:uLnTx/>
                <a:uFillTx/>
                <a:latin typeface="Muli"/>
                <a:sym typeface="Muli"/>
              </a:rPr>
              <a:t>. Franci Suni Lopez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Tx/>
              <a:buFont typeface="Muli"/>
              <a:buNone/>
              <a:tabLst/>
              <a:defRPr/>
            </a:pPr>
            <a:r>
              <a:rPr lang="es-PE" sz="1800" kern="0" dirty="0">
                <a:solidFill>
                  <a:srgbClr val="A5A6A5"/>
                </a:solidFill>
              </a:rPr>
              <a:t> </a:t>
            </a:r>
            <a:r>
              <a:rPr kumimoji="0" lang="es-P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A5A6A5"/>
                </a:solidFill>
                <a:effectLst/>
                <a:uLnTx/>
                <a:uFillTx/>
                <a:latin typeface="Muli"/>
                <a:sym typeface="Muli"/>
                <a:hlinkClick r:id="rId2"/>
              </a:rPr>
              <a:t>fsunilo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A5A6A5"/>
                </a:solidFill>
                <a:effectLst/>
                <a:uLnTx/>
                <a:uFillTx/>
                <a:latin typeface="Muli"/>
                <a:sym typeface="Muli"/>
                <a:hlinkClick r:id="rId2"/>
              </a:rPr>
              <a:t>@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A5A6A5"/>
                </a:solidFill>
                <a:effectLst/>
                <a:uLnTx/>
                <a:uFillTx/>
                <a:latin typeface="Muli"/>
                <a:sym typeface="Muli"/>
                <a:hlinkClick r:id="rId2"/>
              </a:rPr>
              <a:t>unsa</a:t>
            </a:r>
            <a:r>
              <a:rPr kumimoji="0" lang="x-none" sz="1600" b="0" i="0" u="none" strike="noStrike" kern="0" cap="none" spc="0" normalizeH="0" baseline="0" noProof="0" dirty="0">
                <a:ln>
                  <a:noFill/>
                </a:ln>
                <a:solidFill>
                  <a:srgbClr val="A5A6A5"/>
                </a:solidFill>
                <a:effectLst/>
                <a:uLnTx/>
                <a:uFillTx/>
                <a:latin typeface="Muli"/>
                <a:sym typeface="Muli"/>
                <a:hlinkClick r:id="rId2"/>
              </a:rPr>
              <a:t>.edu.pe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A5A6A5"/>
              </a:solidFill>
              <a:effectLst/>
              <a:uLnTx/>
              <a:uFillTx/>
              <a:latin typeface="Muli"/>
              <a:sym typeface="Mul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Tx/>
              <a:buFont typeface="Muli"/>
              <a:buNone/>
              <a:tabLst/>
              <a:defRPr/>
            </a:pP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rgbClr val="A5A6A5"/>
              </a:solidFill>
              <a:effectLst/>
              <a:uLnTx/>
              <a:uFillTx/>
              <a:latin typeface="Muli"/>
              <a:sym typeface="Mul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Tx/>
              <a:buFont typeface="Muli"/>
              <a:buChar char="◇"/>
              <a:tabLst/>
              <a:defRPr/>
            </a:pPr>
            <a:endParaRPr kumimoji="0" lang="es-PE" sz="1800" b="0" i="0" u="none" strike="noStrike" kern="0" cap="none" spc="0" normalizeH="0" baseline="0" noProof="0" dirty="0">
              <a:ln>
                <a:noFill/>
              </a:ln>
              <a:solidFill>
                <a:srgbClr val="C6DAEC"/>
              </a:solidFill>
              <a:effectLst/>
              <a:uLnTx/>
              <a:uFillTx/>
              <a:latin typeface="Muli"/>
              <a:sym typeface="Mul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Tx/>
              <a:buFont typeface="Muli"/>
              <a:buChar char="◇"/>
              <a:tabLst/>
              <a:defRPr/>
            </a:pPr>
            <a:endParaRPr kumimoji="0" lang="es-PE" sz="1800" b="0" i="0" u="none" strike="noStrike" kern="0" cap="none" spc="0" normalizeH="0" baseline="0" noProof="0" dirty="0">
              <a:ln>
                <a:noFill/>
              </a:ln>
              <a:solidFill>
                <a:srgbClr val="C6DAEC"/>
              </a:solidFill>
              <a:effectLst/>
              <a:uLnTx/>
              <a:uFillTx/>
              <a:latin typeface="Muli"/>
              <a:sym typeface="Muli"/>
            </a:endParaRPr>
          </a:p>
          <a:p>
            <a:pPr marL="457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Tx/>
              <a:buFont typeface="Muli"/>
              <a:buNone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rgbClr val="C6DAEC"/>
              </a:solidFill>
              <a:effectLst/>
              <a:uLnTx/>
              <a:uFillTx/>
              <a:latin typeface="Muli"/>
              <a:sym typeface="Mul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Tx/>
              <a:buFont typeface="Muli"/>
              <a:buChar char="◇"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rgbClr val="C6DAEC"/>
              </a:solidFill>
              <a:effectLst/>
              <a:uLnTx/>
              <a:uFillTx/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17618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ABDCD5D-7BD0-4A72-8368-56DB90C4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00"/>
                </a:solidFill>
              </a:rPr>
              <a:t>Profesor</a:t>
            </a:r>
            <a:r>
              <a:rPr lang="en-US" sz="2800" dirty="0">
                <a:solidFill>
                  <a:srgbClr val="000000"/>
                </a:solidFill>
              </a:rPr>
              <a:t> Franci</a:t>
            </a:r>
          </a:p>
        </p:txBody>
      </p:sp>
      <p:sp>
        <p:nvSpPr>
          <p:cNvPr id="2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1B1257CD-622A-4751-890C-F716533A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3" r="-1" b="-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EE10D05-3AFA-4DC0-B930-78C3BD48C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2421682"/>
            <a:ext cx="5614875" cy="363928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M.Sc. Franci Suni Lopez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Bachelor in Computer Science (UNSA)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Bachelor in Education (UNSA)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Master in Computer Science (UT-UCSP)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PhD Student in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14483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44942F5-6DBD-4BFA-B7B8-9FB883F2C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ABDCD5D-7BD0-4A72-8368-56DB90C4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Research</a:t>
            </a:r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EE10D05-3AFA-4DC0-B930-78C3BD48C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b="1" dirty="0"/>
              <a:t>Affective Computing</a:t>
            </a:r>
          </a:p>
          <a:p>
            <a:r>
              <a:rPr lang="en-US" sz="2000" dirty="0"/>
              <a:t>Human Media Interaction</a:t>
            </a:r>
          </a:p>
          <a:p>
            <a:r>
              <a:rPr lang="en-US" sz="2000" dirty="0"/>
              <a:t>Software Engineering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010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1EC018-7CC3-46CE-9578-470C38C1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Algoritmos</a:t>
            </a:r>
            <a:r>
              <a:rPr lang="en-US" dirty="0"/>
              <a:t> y </a:t>
            </a:r>
            <a:r>
              <a:rPr lang="en-US" dirty="0" err="1"/>
              <a:t>Estructuras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518425CB-0652-4DC7-B166-833A14635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20861"/>
              </p:ext>
            </p:extLst>
          </p:nvPr>
        </p:nvGraphicFramePr>
        <p:xfrm>
          <a:off x="1043189" y="1717525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192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2AE0E5-711B-4F21-84CA-473AF051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Objetivo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38D4D-382E-4CDF-B04F-25DD89627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ES" dirty="0"/>
              <a:t>Los estudiantes comprendan los conocimientos teóricos y prácticos de estructuras de datos, tales como, árboles , grafos, tablas hash, etc. Así mismo, su respectiva implementación.</a:t>
            </a:r>
          </a:p>
        </p:txBody>
      </p:sp>
    </p:spTree>
    <p:extLst>
      <p:ext uri="{BB962C8B-B14F-4D97-AF65-F5344CB8AC3E}">
        <p14:creationId xmlns:p14="http://schemas.microsoft.com/office/powerpoint/2010/main" val="411484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E9CCA-40AD-4CF8-9CB5-8D593B796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24" t="16218" r="34136" b="-1"/>
          <a:stretch/>
        </p:blipFill>
        <p:spPr>
          <a:xfrm>
            <a:off x="6473370" y="537610"/>
            <a:ext cx="5718629" cy="63203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AD451-08B4-4A9B-ABED-30FA941B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</a:rPr>
              <a:t>Sílabo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075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0A3E5C-90A4-4EE2-96AA-C6F90394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+mj-lt"/>
              </a:rPr>
              <a:t>Libro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F24E1-5952-41D1-9644-E6921297680A}"/>
              </a:ext>
            </a:extLst>
          </p:cNvPr>
          <p:cNvSpPr/>
          <p:nvPr/>
        </p:nvSpPr>
        <p:spPr>
          <a:xfrm>
            <a:off x="3323771" y="-420914"/>
            <a:ext cx="9187543" cy="7794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84E82E6-881A-4525-BEE4-637FB93BB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r="2" b="2"/>
          <a:stretch/>
        </p:blipFill>
        <p:spPr>
          <a:xfrm>
            <a:off x="3194064" y="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8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441AAAB-51CB-4891-A7B9-C56B02799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Evaluación Teórica</a:t>
            </a:r>
            <a:endParaRPr lang="en-US" dirty="0"/>
          </a:p>
        </p:txBody>
      </p:sp>
      <p:graphicFrame>
        <p:nvGraphicFramePr>
          <p:cNvPr id="4" name="Marcador de contenido 1">
            <a:extLst>
              <a:ext uri="{FF2B5EF4-FFF2-40B4-BE49-F238E27FC236}">
                <a16:creationId xmlns:a16="http://schemas.microsoft.com/office/drawing/2014/main" id="{6990E6E8-8112-4156-906F-D58A82A71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663861"/>
              </p:ext>
            </p:extLst>
          </p:nvPr>
        </p:nvGraphicFramePr>
        <p:xfrm>
          <a:off x="2839198" y="361315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699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441AAAB-51CB-4891-A7B9-C56B0279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Evaluación Continua</a:t>
            </a:r>
          </a:p>
        </p:txBody>
      </p:sp>
      <p:graphicFrame>
        <p:nvGraphicFramePr>
          <p:cNvPr id="4" name="Marcador de contenido 1">
            <a:extLst>
              <a:ext uri="{FF2B5EF4-FFF2-40B4-BE49-F238E27FC236}">
                <a16:creationId xmlns:a16="http://schemas.microsoft.com/office/drawing/2014/main" id="{6990E6E8-8112-4156-906F-D58A82A71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982299"/>
              </p:ext>
            </p:extLst>
          </p:nvPr>
        </p:nvGraphicFramePr>
        <p:xfrm>
          <a:off x="2839198" y="361315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6406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362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Abadi Extra Light</vt:lpstr>
      <vt:lpstr>Arial</vt:lpstr>
      <vt:lpstr>Arial Nova Light</vt:lpstr>
      <vt:lpstr>Calibri</vt:lpstr>
      <vt:lpstr>Calibri Light</vt:lpstr>
      <vt:lpstr>Muli</vt:lpstr>
      <vt:lpstr>Nixie One</vt:lpstr>
      <vt:lpstr>Tema de Office</vt:lpstr>
      <vt:lpstr>Algoritmos y Estructuras de Datos  </vt:lpstr>
      <vt:lpstr>Profesor Franci</vt:lpstr>
      <vt:lpstr>Research</vt:lpstr>
      <vt:lpstr>Algoritmos y Estructuras de Datos</vt:lpstr>
      <vt:lpstr>Objetivo</vt:lpstr>
      <vt:lpstr>Sílabo</vt:lpstr>
      <vt:lpstr>Libro</vt:lpstr>
      <vt:lpstr>Evaluación Teórica</vt:lpstr>
      <vt:lpstr>Evaluación Continua</vt:lpstr>
      <vt:lpstr>Trabajo Final</vt:lpstr>
      <vt:lpstr>Implementación</vt:lpstr>
      <vt:lpstr>No librerías</vt:lpstr>
      <vt:lpstr>Indicaciones Generales</vt:lpstr>
      <vt:lpstr>Plagio</vt:lpstr>
      <vt:lpstr>Plagio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y Estructuras de Datos  </dc:title>
  <dc:creator>DOCENTE - FRANCI SUNI LOPEZ</dc:creator>
  <cp:lastModifiedBy>DOCENTE - FRANCI SUNI LOPEZ</cp:lastModifiedBy>
  <cp:revision>3</cp:revision>
  <dcterms:created xsi:type="dcterms:W3CDTF">2020-09-07T22:30:12Z</dcterms:created>
  <dcterms:modified xsi:type="dcterms:W3CDTF">2020-09-09T16:44:19Z</dcterms:modified>
</cp:coreProperties>
</file>